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307" r:id="rId5"/>
    <p:sldId id="272" r:id="rId6"/>
    <p:sldId id="274" r:id="rId7"/>
    <p:sldId id="296" r:id="rId8"/>
    <p:sldId id="264" r:id="rId9"/>
    <p:sldId id="304" r:id="rId10"/>
    <p:sldId id="305" r:id="rId11"/>
    <p:sldId id="306" r:id="rId12"/>
    <p:sldId id="308" r:id="rId13"/>
    <p:sldId id="283" r:id="rId14"/>
    <p:sldId id="298" r:id="rId15"/>
    <p:sldId id="294" r:id="rId16"/>
    <p:sldId id="295" r:id="rId17"/>
    <p:sldId id="273" r:id="rId18"/>
    <p:sldId id="284" r:id="rId19"/>
    <p:sldId id="309" r:id="rId20"/>
    <p:sldId id="293" r:id="rId21"/>
    <p:sldId id="297" r:id="rId22"/>
    <p:sldId id="310" r:id="rId23"/>
    <p:sldId id="260" r:id="rId2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1" autoAdjust="0"/>
    <p:restoredTop sz="94660"/>
  </p:normalViewPr>
  <p:slideViewPr>
    <p:cSldViewPr snapToGrid="0">
      <p:cViewPr varScale="1">
        <p:scale>
          <a:sx n="88" d="100"/>
          <a:sy n="88" d="100"/>
        </p:scale>
        <p:origin x="576" y="72"/>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45B746-9BD3-4437-B44E-8AFB328BF036}" type="doc">
      <dgm:prSet loTypeId="urn:microsoft.com/office/officeart/2005/8/layout/list1" loCatId="list" qsTypeId="urn:microsoft.com/office/officeart/2005/8/quickstyle/3d5" qsCatId="3D" csTypeId="urn:microsoft.com/office/officeart/2005/8/colors/accent1_2" csCatId="accent1" phldr="1"/>
      <dgm:spPr/>
      <dgm:t>
        <a:bodyPr/>
        <a:lstStyle/>
        <a:p>
          <a:endParaRPr lang="en-US"/>
        </a:p>
      </dgm:t>
    </dgm:pt>
    <dgm:pt modelId="{2558E2B7-C046-44C8-BBE3-BE825507E5D5}">
      <dgm:prSet phldrT="[Text]" custT="1"/>
      <dgm:spPr/>
      <dgm:t>
        <a:bodyPr/>
        <a:lstStyle/>
        <a:p>
          <a:pPr rtl="1"/>
          <a:r>
            <a:rPr lang="fa-IR" sz="2800" dirty="0"/>
            <a:t>قفل هوشمند چیست؟</a:t>
          </a:r>
          <a:endParaRPr lang="en-US" sz="2800" dirty="0"/>
        </a:p>
      </dgm:t>
    </dgm:pt>
    <dgm:pt modelId="{747A205A-F867-40CA-B240-D6DEE30BF4FF}" type="parTrans" cxnId="{2E5579D0-B845-467D-B432-68A4B5E8D88D}">
      <dgm:prSet/>
      <dgm:spPr/>
      <dgm:t>
        <a:bodyPr/>
        <a:lstStyle/>
        <a:p>
          <a:endParaRPr lang="en-US"/>
        </a:p>
      </dgm:t>
    </dgm:pt>
    <dgm:pt modelId="{A02CAF15-D357-4CE7-9E59-BD4E3619D65F}" type="sibTrans" cxnId="{2E5579D0-B845-467D-B432-68A4B5E8D88D}">
      <dgm:prSet/>
      <dgm:spPr/>
      <dgm:t>
        <a:bodyPr/>
        <a:lstStyle/>
        <a:p>
          <a:endParaRPr lang="en-US"/>
        </a:p>
      </dgm:t>
    </dgm:pt>
    <dgm:pt modelId="{15ACB897-2447-492A-895B-5736A2B91552}">
      <dgm:prSet phldrT="[Text]" custT="1"/>
      <dgm:spPr/>
      <dgm:t>
        <a:bodyPr/>
        <a:lstStyle/>
        <a:p>
          <a:r>
            <a:rPr lang="fa-IR" sz="2800" dirty="0"/>
            <a:t>مزایای قفل هوشمند </a:t>
          </a:r>
          <a:endParaRPr lang="en-US" sz="2800" dirty="0"/>
        </a:p>
      </dgm:t>
    </dgm:pt>
    <dgm:pt modelId="{1581F2D9-D434-45CC-865C-4811AE5572A1}" type="parTrans" cxnId="{F1EF32D4-7AB3-4172-AC2D-CB06D612B82E}">
      <dgm:prSet/>
      <dgm:spPr/>
      <dgm:t>
        <a:bodyPr/>
        <a:lstStyle/>
        <a:p>
          <a:endParaRPr lang="en-US"/>
        </a:p>
      </dgm:t>
    </dgm:pt>
    <dgm:pt modelId="{2944BCB5-932E-4C65-9322-0F749B14F522}" type="sibTrans" cxnId="{F1EF32D4-7AB3-4172-AC2D-CB06D612B82E}">
      <dgm:prSet/>
      <dgm:spPr/>
      <dgm:t>
        <a:bodyPr/>
        <a:lstStyle/>
        <a:p>
          <a:endParaRPr lang="en-US"/>
        </a:p>
      </dgm:t>
    </dgm:pt>
    <dgm:pt modelId="{D0EADAB2-565A-48B6-A148-7D06C42CE2CB}">
      <dgm:prSet phldrT="[Text]" custT="1"/>
      <dgm:spPr/>
      <dgm:t>
        <a:bodyPr/>
        <a:lstStyle/>
        <a:p>
          <a:r>
            <a:rPr lang="fa-IR" sz="2800" dirty="0"/>
            <a:t>انواع قفل</a:t>
          </a:r>
          <a:endParaRPr lang="en-US" sz="2800" dirty="0"/>
        </a:p>
      </dgm:t>
    </dgm:pt>
    <dgm:pt modelId="{DE3D7630-E132-4ACD-88F4-51474E82A313}" type="parTrans" cxnId="{F647432A-FD4E-4F0E-82E0-1ACD86BAD956}">
      <dgm:prSet/>
      <dgm:spPr/>
      <dgm:t>
        <a:bodyPr/>
        <a:lstStyle/>
        <a:p>
          <a:endParaRPr lang="en-US"/>
        </a:p>
      </dgm:t>
    </dgm:pt>
    <dgm:pt modelId="{88B76EE5-2A03-4FBE-85C2-31E101A18935}" type="sibTrans" cxnId="{F647432A-FD4E-4F0E-82E0-1ACD86BAD956}">
      <dgm:prSet/>
      <dgm:spPr/>
      <dgm:t>
        <a:bodyPr/>
        <a:lstStyle/>
        <a:p>
          <a:endParaRPr lang="en-US"/>
        </a:p>
      </dgm:t>
    </dgm:pt>
    <dgm:pt modelId="{F0D6B21E-446C-4D96-9AC1-2385C97E3E1D}">
      <dgm:prSet phldrT="[Text]" custT="1"/>
      <dgm:spPr/>
      <dgm:t>
        <a:bodyPr/>
        <a:lstStyle/>
        <a:p>
          <a:r>
            <a:rPr lang="fa-IR" sz="2800" dirty="0"/>
            <a:t>معرفی قفل کویکست</a:t>
          </a:r>
          <a:endParaRPr lang="en-US" sz="2800" dirty="0"/>
        </a:p>
      </dgm:t>
    </dgm:pt>
    <dgm:pt modelId="{B8575891-708B-4050-A63D-313F8C1DF5A2}" type="parTrans" cxnId="{21D66D38-7C55-4C74-BC0A-C1D9059332A2}">
      <dgm:prSet/>
      <dgm:spPr/>
      <dgm:t>
        <a:bodyPr/>
        <a:lstStyle/>
        <a:p>
          <a:endParaRPr lang="en-US"/>
        </a:p>
      </dgm:t>
    </dgm:pt>
    <dgm:pt modelId="{B4886989-5F20-4ECC-BF9F-47B907E46903}" type="sibTrans" cxnId="{21D66D38-7C55-4C74-BC0A-C1D9059332A2}">
      <dgm:prSet/>
      <dgm:spPr/>
      <dgm:t>
        <a:bodyPr/>
        <a:lstStyle/>
        <a:p>
          <a:endParaRPr lang="en-US"/>
        </a:p>
      </dgm:t>
    </dgm:pt>
    <dgm:pt modelId="{2E5B6839-F428-4B34-90FB-88397D4DCE59}">
      <dgm:prSet phldrT="[Text]" custT="1"/>
      <dgm:spPr/>
      <dgm:t>
        <a:bodyPr/>
        <a:lstStyle/>
        <a:p>
          <a:r>
            <a:rPr lang="fa-IR" sz="2800" dirty="0"/>
            <a:t>ویژگی های ان</a:t>
          </a:r>
          <a:endParaRPr lang="en-US" sz="2800" dirty="0"/>
        </a:p>
      </dgm:t>
    </dgm:pt>
    <dgm:pt modelId="{C0A7B213-3DD9-413E-B5C1-4C68C73A55D1}" type="parTrans" cxnId="{6370239C-A805-4A0C-94D8-8B3B6E135C86}">
      <dgm:prSet/>
      <dgm:spPr/>
      <dgm:t>
        <a:bodyPr/>
        <a:lstStyle/>
        <a:p>
          <a:endParaRPr lang="en-US"/>
        </a:p>
      </dgm:t>
    </dgm:pt>
    <dgm:pt modelId="{8D52936E-C3AD-4E9C-A359-4E135E375B3A}" type="sibTrans" cxnId="{6370239C-A805-4A0C-94D8-8B3B6E135C86}">
      <dgm:prSet/>
      <dgm:spPr/>
      <dgm:t>
        <a:bodyPr/>
        <a:lstStyle/>
        <a:p>
          <a:endParaRPr lang="en-US"/>
        </a:p>
      </dgm:t>
    </dgm:pt>
    <dgm:pt modelId="{F7B103AC-A61D-4C66-B273-3DEFDC93CCB0}">
      <dgm:prSet phldrT="[Text]" custT="1"/>
      <dgm:spPr/>
      <dgm:t>
        <a:bodyPr/>
        <a:lstStyle/>
        <a:p>
          <a:r>
            <a:rPr lang="fa-IR" sz="2800" dirty="0"/>
            <a:t>قیمت قفل</a:t>
          </a:r>
          <a:endParaRPr lang="en-US" sz="2800" dirty="0"/>
        </a:p>
      </dgm:t>
    </dgm:pt>
    <dgm:pt modelId="{C52888AA-840A-44DB-B071-803EBB22219A}" type="parTrans" cxnId="{62788928-0E9E-47D4-8466-3AA3BE1F6DC5}">
      <dgm:prSet/>
      <dgm:spPr/>
      <dgm:t>
        <a:bodyPr/>
        <a:lstStyle/>
        <a:p>
          <a:endParaRPr lang="en-US"/>
        </a:p>
      </dgm:t>
    </dgm:pt>
    <dgm:pt modelId="{20F285FD-4807-443D-BFA8-FE65A2D2B642}" type="sibTrans" cxnId="{62788928-0E9E-47D4-8466-3AA3BE1F6DC5}">
      <dgm:prSet/>
      <dgm:spPr/>
      <dgm:t>
        <a:bodyPr/>
        <a:lstStyle/>
        <a:p>
          <a:endParaRPr lang="en-US"/>
        </a:p>
      </dgm:t>
    </dgm:pt>
    <dgm:pt modelId="{6F69BA8E-4DDE-42B8-B282-7F497F38E71F}">
      <dgm:prSet phldrT="[Text]" custT="1"/>
      <dgm:spPr/>
      <dgm:t>
        <a:bodyPr/>
        <a:lstStyle/>
        <a:p>
          <a:r>
            <a:rPr lang="en-US" sz="2800" dirty="0"/>
            <a:t>peas</a:t>
          </a:r>
        </a:p>
      </dgm:t>
    </dgm:pt>
    <dgm:pt modelId="{8BB8D279-63F3-4772-BD87-43F2FD670C69}" type="parTrans" cxnId="{886130C9-5631-43E4-9AB7-5BC54CBF59FA}">
      <dgm:prSet/>
      <dgm:spPr/>
      <dgm:t>
        <a:bodyPr/>
        <a:lstStyle/>
        <a:p>
          <a:endParaRPr lang="en-US"/>
        </a:p>
      </dgm:t>
    </dgm:pt>
    <dgm:pt modelId="{8E80216D-E896-448A-921D-43B9CC2F57B2}" type="sibTrans" cxnId="{886130C9-5631-43E4-9AB7-5BC54CBF59FA}">
      <dgm:prSet/>
      <dgm:spPr/>
      <dgm:t>
        <a:bodyPr/>
        <a:lstStyle/>
        <a:p>
          <a:endParaRPr lang="en-US"/>
        </a:p>
      </dgm:t>
    </dgm:pt>
    <dgm:pt modelId="{BD7FD86C-8FB6-4E6C-A74E-4672F26DE953}">
      <dgm:prSet phldrT="[Text]" custT="1"/>
      <dgm:spPr/>
      <dgm:t>
        <a:bodyPr/>
        <a:lstStyle/>
        <a:p>
          <a:r>
            <a:rPr lang="fa-IR" sz="2800" dirty="0"/>
            <a:t>جدول حالت</a:t>
          </a:r>
          <a:endParaRPr lang="en-US" sz="2800" dirty="0"/>
        </a:p>
      </dgm:t>
    </dgm:pt>
    <dgm:pt modelId="{DCE52436-6687-45D2-A13E-F03BB15D8F14}" type="parTrans" cxnId="{D58428E7-2FBF-487F-AD8B-338B488C29A7}">
      <dgm:prSet/>
      <dgm:spPr/>
      <dgm:t>
        <a:bodyPr/>
        <a:lstStyle/>
        <a:p>
          <a:endParaRPr lang="en-US"/>
        </a:p>
      </dgm:t>
    </dgm:pt>
    <dgm:pt modelId="{74CD9060-C21C-4E83-A9AF-231EA772CF4E}" type="sibTrans" cxnId="{D58428E7-2FBF-487F-AD8B-338B488C29A7}">
      <dgm:prSet/>
      <dgm:spPr/>
      <dgm:t>
        <a:bodyPr/>
        <a:lstStyle/>
        <a:p>
          <a:endParaRPr lang="en-US"/>
        </a:p>
      </dgm:t>
    </dgm:pt>
    <dgm:pt modelId="{7C9376B1-1EF1-4695-A361-395E63F1E4E6}">
      <dgm:prSet phldrT="[Text]" custT="1"/>
      <dgm:spPr/>
      <dgm:t>
        <a:bodyPr/>
        <a:lstStyle/>
        <a:p>
          <a:r>
            <a:rPr lang="fa-IR" sz="2800" dirty="0"/>
            <a:t>نصب قفل</a:t>
          </a:r>
          <a:endParaRPr lang="en-US" sz="2800" dirty="0"/>
        </a:p>
      </dgm:t>
    </dgm:pt>
    <dgm:pt modelId="{71832EB8-9813-49CF-8149-35F634705658}" type="parTrans" cxnId="{80218F80-12FC-4512-B933-4B94BBE66169}">
      <dgm:prSet/>
      <dgm:spPr/>
      <dgm:t>
        <a:bodyPr/>
        <a:lstStyle/>
        <a:p>
          <a:endParaRPr lang="en-US"/>
        </a:p>
      </dgm:t>
    </dgm:pt>
    <dgm:pt modelId="{6E278FC2-AB37-4AAD-B081-9AEEC8A146A6}" type="sibTrans" cxnId="{80218F80-12FC-4512-B933-4B94BBE66169}">
      <dgm:prSet/>
      <dgm:spPr/>
      <dgm:t>
        <a:bodyPr/>
        <a:lstStyle/>
        <a:p>
          <a:endParaRPr lang="en-US"/>
        </a:p>
      </dgm:t>
    </dgm:pt>
    <dgm:pt modelId="{CF997041-D017-445E-9BB4-427B99D0DF5D}">
      <dgm:prSet phldrT="[Text]" custT="1"/>
      <dgm:spPr/>
      <dgm:t>
        <a:bodyPr/>
        <a:lstStyle/>
        <a:p>
          <a:r>
            <a:rPr lang="fa-IR" sz="2800" dirty="0"/>
            <a:t>نوآوری در ساخت</a:t>
          </a:r>
          <a:endParaRPr lang="en-US" sz="2800" dirty="0"/>
        </a:p>
      </dgm:t>
    </dgm:pt>
    <dgm:pt modelId="{D786B1E6-8071-4879-B9BF-BFB04065A389}" type="parTrans" cxnId="{010987CA-9AE5-4964-928C-F89F54D00F0F}">
      <dgm:prSet/>
      <dgm:spPr/>
      <dgm:t>
        <a:bodyPr/>
        <a:lstStyle/>
        <a:p>
          <a:endParaRPr lang="en-US"/>
        </a:p>
      </dgm:t>
    </dgm:pt>
    <dgm:pt modelId="{D1EA47EE-B5CB-48A1-BC33-21EEBD7302A8}" type="sibTrans" cxnId="{010987CA-9AE5-4964-928C-F89F54D00F0F}">
      <dgm:prSet/>
      <dgm:spPr/>
      <dgm:t>
        <a:bodyPr/>
        <a:lstStyle/>
        <a:p>
          <a:endParaRPr lang="en-US"/>
        </a:p>
      </dgm:t>
    </dgm:pt>
    <dgm:pt modelId="{26144905-5436-4A5C-8A5A-35655779299E}" type="pres">
      <dgm:prSet presAssocID="{5345B746-9BD3-4437-B44E-8AFB328BF036}" presName="linear" presStyleCnt="0">
        <dgm:presLayoutVars>
          <dgm:dir/>
          <dgm:animLvl val="lvl"/>
          <dgm:resizeHandles val="exact"/>
        </dgm:presLayoutVars>
      </dgm:prSet>
      <dgm:spPr/>
      <dgm:t>
        <a:bodyPr/>
        <a:lstStyle/>
        <a:p>
          <a:endParaRPr lang="en-US"/>
        </a:p>
      </dgm:t>
    </dgm:pt>
    <dgm:pt modelId="{FB1BFF2F-24D8-4244-B51C-4AFADBD70420}" type="pres">
      <dgm:prSet presAssocID="{2558E2B7-C046-44C8-BBE3-BE825507E5D5}" presName="parentLin" presStyleCnt="0"/>
      <dgm:spPr/>
    </dgm:pt>
    <dgm:pt modelId="{52028E11-8C8F-4AD8-BD46-1F604BA1FC2F}" type="pres">
      <dgm:prSet presAssocID="{2558E2B7-C046-44C8-BBE3-BE825507E5D5}" presName="parentLeftMargin" presStyleLbl="node1" presStyleIdx="0" presStyleCnt="10"/>
      <dgm:spPr/>
      <dgm:t>
        <a:bodyPr/>
        <a:lstStyle/>
        <a:p>
          <a:endParaRPr lang="en-US"/>
        </a:p>
      </dgm:t>
    </dgm:pt>
    <dgm:pt modelId="{66535C48-4576-4FD8-BE3B-DFA9A38EA508}" type="pres">
      <dgm:prSet presAssocID="{2558E2B7-C046-44C8-BBE3-BE825507E5D5}" presName="parentText" presStyleLbl="node1" presStyleIdx="0" presStyleCnt="10">
        <dgm:presLayoutVars>
          <dgm:chMax val="0"/>
          <dgm:bulletEnabled val="1"/>
        </dgm:presLayoutVars>
      </dgm:prSet>
      <dgm:spPr/>
      <dgm:t>
        <a:bodyPr/>
        <a:lstStyle/>
        <a:p>
          <a:endParaRPr lang="en-US"/>
        </a:p>
      </dgm:t>
    </dgm:pt>
    <dgm:pt modelId="{472EF30D-FE8E-4FAC-8041-D1ECF9DA20A8}" type="pres">
      <dgm:prSet presAssocID="{2558E2B7-C046-44C8-BBE3-BE825507E5D5}" presName="negativeSpace" presStyleCnt="0"/>
      <dgm:spPr/>
    </dgm:pt>
    <dgm:pt modelId="{6F998C62-5B45-4D89-9236-BD4355972460}" type="pres">
      <dgm:prSet presAssocID="{2558E2B7-C046-44C8-BBE3-BE825507E5D5}" presName="childText" presStyleLbl="conFgAcc1" presStyleIdx="0" presStyleCnt="10">
        <dgm:presLayoutVars>
          <dgm:bulletEnabled val="1"/>
        </dgm:presLayoutVars>
      </dgm:prSet>
      <dgm:spPr/>
    </dgm:pt>
    <dgm:pt modelId="{A539F26D-A14D-41C7-8454-22E4F9AA9F4B}" type="pres">
      <dgm:prSet presAssocID="{A02CAF15-D357-4CE7-9E59-BD4E3619D65F}" presName="spaceBetweenRectangles" presStyleCnt="0"/>
      <dgm:spPr/>
    </dgm:pt>
    <dgm:pt modelId="{C6AA2048-B3F8-4608-A5F3-C1C298BBCCD1}" type="pres">
      <dgm:prSet presAssocID="{15ACB897-2447-492A-895B-5736A2B91552}" presName="parentLin" presStyleCnt="0"/>
      <dgm:spPr/>
    </dgm:pt>
    <dgm:pt modelId="{2D26F7FD-F66E-4A91-8D74-2309536F9FC2}" type="pres">
      <dgm:prSet presAssocID="{15ACB897-2447-492A-895B-5736A2B91552}" presName="parentLeftMargin" presStyleLbl="node1" presStyleIdx="0" presStyleCnt="10"/>
      <dgm:spPr/>
      <dgm:t>
        <a:bodyPr/>
        <a:lstStyle/>
        <a:p>
          <a:endParaRPr lang="en-US"/>
        </a:p>
      </dgm:t>
    </dgm:pt>
    <dgm:pt modelId="{A6C255BA-1180-4048-BCDF-40C5BD633ADA}" type="pres">
      <dgm:prSet presAssocID="{15ACB897-2447-492A-895B-5736A2B91552}" presName="parentText" presStyleLbl="node1" presStyleIdx="1" presStyleCnt="10">
        <dgm:presLayoutVars>
          <dgm:chMax val="0"/>
          <dgm:bulletEnabled val="1"/>
        </dgm:presLayoutVars>
      </dgm:prSet>
      <dgm:spPr/>
      <dgm:t>
        <a:bodyPr/>
        <a:lstStyle/>
        <a:p>
          <a:endParaRPr lang="en-US"/>
        </a:p>
      </dgm:t>
    </dgm:pt>
    <dgm:pt modelId="{237A6471-9684-41C6-BDFC-DC2BDE7B7EB6}" type="pres">
      <dgm:prSet presAssocID="{15ACB897-2447-492A-895B-5736A2B91552}" presName="negativeSpace" presStyleCnt="0"/>
      <dgm:spPr/>
    </dgm:pt>
    <dgm:pt modelId="{BA12A047-E50D-4ABF-947A-4D36CCF6E71F}" type="pres">
      <dgm:prSet presAssocID="{15ACB897-2447-492A-895B-5736A2B91552}" presName="childText" presStyleLbl="conFgAcc1" presStyleIdx="1" presStyleCnt="10">
        <dgm:presLayoutVars>
          <dgm:bulletEnabled val="1"/>
        </dgm:presLayoutVars>
      </dgm:prSet>
      <dgm:spPr/>
    </dgm:pt>
    <dgm:pt modelId="{613413CE-37E6-47FD-BEAE-7790833A9DB1}" type="pres">
      <dgm:prSet presAssocID="{2944BCB5-932E-4C65-9322-0F749B14F522}" presName="spaceBetweenRectangles" presStyleCnt="0"/>
      <dgm:spPr/>
    </dgm:pt>
    <dgm:pt modelId="{7B089C50-2AB8-4C3D-9B62-037111B91759}" type="pres">
      <dgm:prSet presAssocID="{D0EADAB2-565A-48B6-A148-7D06C42CE2CB}" presName="parentLin" presStyleCnt="0"/>
      <dgm:spPr/>
    </dgm:pt>
    <dgm:pt modelId="{DDDAA7E0-0427-464E-8849-65BC517A084B}" type="pres">
      <dgm:prSet presAssocID="{D0EADAB2-565A-48B6-A148-7D06C42CE2CB}" presName="parentLeftMargin" presStyleLbl="node1" presStyleIdx="1" presStyleCnt="10"/>
      <dgm:spPr/>
      <dgm:t>
        <a:bodyPr/>
        <a:lstStyle/>
        <a:p>
          <a:endParaRPr lang="en-US"/>
        </a:p>
      </dgm:t>
    </dgm:pt>
    <dgm:pt modelId="{1B5CD475-E1B9-44DB-A14D-6E194814ECAD}" type="pres">
      <dgm:prSet presAssocID="{D0EADAB2-565A-48B6-A148-7D06C42CE2CB}" presName="parentText" presStyleLbl="node1" presStyleIdx="2" presStyleCnt="10">
        <dgm:presLayoutVars>
          <dgm:chMax val="0"/>
          <dgm:bulletEnabled val="1"/>
        </dgm:presLayoutVars>
      </dgm:prSet>
      <dgm:spPr/>
      <dgm:t>
        <a:bodyPr/>
        <a:lstStyle/>
        <a:p>
          <a:endParaRPr lang="en-US"/>
        </a:p>
      </dgm:t>
    </dgm:pt>
    <dgm:pt modelId="{E97E7BFA-694D-4D15-8C15-3C34ACC249ED}" type="pres">
      <dgm:prSet presAssocID="{D0EADAB2-565A-48B6-A148-7D06C42CE2CB}" presName="negativeSpace" presStyleCnt="0"/>
      <dgm:spPr/>
    </dgm:pt>
    <dgm:pt modelId="{3B2B71E1-3261-4A44-B85A-A1E9A36F683D}" type="pres">
      <dgm:prSet presAssocID="{D0EADAB2-565A-48B6-A148-7D06C42CE2CB}" presName="childText" presStyleLbl="conFgAcc1" presStyleIdx="2" presStyleCnt="10">
        <dgm:presLayoutVars>
          <dgm:bulletEnabled val="1"/>
        </dgm:presLayoutVars>
      </dgm:prSet>
      <dgm:spPr/>
    </dgm:pt>
    <dgm:pt modelId="{E0EA63E0-9FA1-46F3-B879-E14BFFD6F626}" type="pres">
      <dgm:prSet presAssocID="{88B76EE5-2A03-4FBE-85C2-31E101A18935}" presName="spaceBetweenRectangles" presStyleCnt="0"/>
      <dgm:spPr/>
    </dgm:pt>
    <dgm:pt modelId="{3BA54F58-6A4C-461B-876B-7160849655DD}" type="pres">
      <dgm:prSet presAssocID="{F0D6B21E-446C-4D96-9AC1-2385C97E3E1D}" presName="parentLin" presStyleCnt="0"/>
      <dgm:spPr/>
    </dgm:pt>
    <dgm:pt modelId="{5CDEA1F9-85EF-43D4-89F8-D22F010A73EE}" type="pres">
      <dgm:prSet presAssocID="{F0D6B21E-446C-4D96-9AC1-2385C97E3E1D}" presName="parentLeftMargin" presStyleLbl="node1" presStyleIdx="2" presStyleCnt="10"/>
      <dgm:spPr/>
      <dgm:t>
        <a:bodyPr/>
        <a:lstStyle/>
        <a:p>
          <a:endParaRPr lang="en-US"/>
        </a:p>
      </dgm:t>
    </dgm:pt>
    <dgm:pt modelId="{78E229CC-4A37-44F4-8320-A0E9C53A6ACF}" type="pres">
      <dgm:prSet presAssocID="{F0D6B21E-446C-4D96-9AC1-2385C97E3E1D}" presName="parentText" presStyleLbl="node1" presStyleIdx="3" presStyleCnt="10">
        <dgm:presLayoutVars>
          <dgm:chMax val="0"/>
          <dgm:bulletEnabled val="1"/>
        </dgm:presLayoutVars>
      </dgm:prSet>
      <dgm:spPr/>
      <dgm:t>
        <a:bodyPr/>
        <a:lstStyle/>
        <a:p>
          <a:endParaRPr lang="en-US"/>
        </a:p>
      </dgm:t>
    </dgm:pt>
    <dgm:pt modelId="{18CCC1A1-8D35-48C7-B0C6-C3998EBC688B}" type="pres">
      <dgm:prSet presAssocID="{F0D6B21E-446C-4D96-9AC1-2385C97E3E1D}" presName="negativeSpace" presStyleCnt="0"/>
      <dgm:spPr/>
    </dgm:pt>
    <dgm:pt modelId="{DABDE2F7-4450-4099-B2F8-D94637C68BE5}" type="pres">
      <dgm:prSet presAssocID="{F0D6B21E-446C-4D96-9AC1-2385C97E3E1D}" presName="childText" presStyleLbl="conFgAcc1" presStyleIdx="3" presStyleCnt="10">
        <dgm:presLayoutVars>
          <dgm:bulletEnabled val="1"/>
        </dgm:presLayoutVars>
      </dgm:prSet>
      <dgm:spPr/>
    </dgm:pt>
    <dgm:pt modelId="{DAF7CA19-8780-4FDD-9A0E-4A308B232433}" type="pres">
      <dgm:prSet presAssocID="{B4886989-5F20-4ECC-BF9F-47B907E46903}" presName="spaceBetweenRectangles" presStyleCnt="0"/>
      <dgm:spPr/>
    </dgm:pt>
    <dgm:pt modelId="{F6688C31-8F89-4085-95AC-91ADD6423443}" type="pres">
      <dgm:prSet presAssocID="{2E5B6839-F428-4B34-90FB-88397D4DCE59}" presName="parentLin" presStyleCnt="0"/>
      <dgm:spPr/>
    </dgm:pt>
    <dgm:pt modelId="{EC938ABD-7F8A-43CF-9609-3067A889B608}" type="pres">
      <dgm:prSet presAssocID="{2E5B6839-F428-4B34-90FB-88397D4DCE59}" presName="parentLeftMargin" presStyleLbl="node1" presStyleIdx="3" presStyleCnt="10"/>
      <dgm:spPr/>
      <dgm:t>
        <a:bodyPr/>
        <a:lstStyle/>
        <a:p>
          <a:endParaRPr lang="en-US"/>
        </a:p>
      </dgm:t>
    </dgm:pt>
    <dgm:pt modelId="{961C6D1D-34C4-4161-9B44-87F2C903E45E}" type="pres">
      <dgm:prSet presAssocID="{2E5B6839-F428-4B34-90FB-88397D4DCE59}" presName="parentText" presStyleLbl="node1" presStyleIdx="4" presStyleCnt="10">
        <dgm:presLayoutVars>
          <dgm:chMax val="0"/>
          <dgm:bulletEnabled val="1"/>
        </dgm:presLayoutVars>
      </dgm:prSet>
      <dgm:spPr/>
      <dgm:t>
        <a:bodyPr/>
        <a:lstStyle/>
        <a:p>
          <a:endParaRPr lang="en-US"/>
        </a:p>
      </dgm:t>
    </dgm:pt>
    <dgm:pt modelId="{2AEAA721-D485-4C33-BE7D-9AF144F2540E}" type="pres">
      <dgm:prSet presAssocID="{2E5B6839-F428-4B34-90FB-88397D4DCE59}" presName="negativeSpace" presStyleCnt="0"/>
      <dgm:spPr/>
    </dgm:pt>
    <dgm:pt modelId="{B8F8B244-E898-48DF-A4CA-CEBAD4B657DD}" type="pres">
      <dgm:prSet presAssocID="{2E5B6839-F428-4B34-90FB-88397D4DCE59}" presName="childText" presStyleLbl="conFgAcc1" presStyleIdx="4" presStyleCnt="10">
        <dgm:presLayoutVars>
          <dgm:bulletEnabled val="1"/>
        </dgm:presLayoutVars>
      </dgm:prSet>
      <dgm:spPr/>
    </dgm:pt>
    <dgm:pt modelId="{3B4EDC3D-034C-4560-8673-56832113EB8F}" type="pres">
      <dgm:prSet presAssocID="{8D52936E-C3AD-4E9C-A359-4E135E375B3A}" presName="spaceBetweenRectangles" presStyleCnt="0"/>
      <dgm:spPr/>
    </dgm:pt>
    <dgm:pt modelId="{CE41AB8C-2199-4B6A-BC66-4C49E5809114}" type="pres">
      <dgm:prSet presAssocID="{F7B103AC-A61D-4C66-B273-3DEFDC93CCB0}" presName="parentLin" presStyleCnt="0"/>
      <dgm:spPr/>
    </dgm:pt>
    <dgm:pt modelId="{F2D585F1-5069-4BB1-8EB5-3B0C02568397}" type="pres">
      <dgm:prSet presAssocID="{F7B103AC-A61D-4C66-B273-3DEFDC93CCB0}" presName="parentLeftMargin" presStyleLbl="node1" presStyleIdx="4" presStyleCnt="10"/>
      <dgm:spPr/>
      <dgm:t>
        <a:bodyPr/>
        <a:lstStyle/>
        <a:p>
          <a:endParaRPr lang="en-US"/>
        </a:p>
      </dgm:t>
    </dgm:pt>
    <dgm:pt modelId="{0DFEDBDA-06DE-430E-B465-10C6391D3D14}" type="pres">
      <dgm:prSet presAssocID="{F7B103AC-A61D-4C66-B273-3DEFDC93CCB0}" presName="parentText" presStyleLbl="node1" presStyleIdx="5" presStyleCnt="10">
        <dgm:presLayoutVars>
          <dgm:chMax val="0"/>
          <dgm:bulletEnabled val="1"/>
        </dgm:presLayoutVars>
      </dgm:prSet>
      <dgm:spPr/>
      <dgm:t>
        <a:bodyPr/>
        <a:lstStyle/>
        <a:p>
          <a:endParaRPr lang="en-US"/>
        </a:p>
      </dgm:t>
    </dgm:pt>
    <dgm:pt modelId="{62D3F823-543A-4FBF-BA27-7C368A0A49E2}" type="pres">
      <dgm:prSet presAssocID="{F7B103AC-A61D-4C66-B273-3DEFDC93CCB0}" presName="negativeSpace" presStyleCnt="0"/>
      <dgm:spPr/>
    </dgm:pt>
    <dgm:pt modelId="{8E3C1616-1C17-4C28-83B5-3ED3D5D4BCF5}" type="pres">
      <dgm:prSet presAssocID="{F7B103AC-A61D-4C66-B273-3DEFDC93CCB0}" presName="childText" presStyleLbl="conFgAcc1" presStyleIdx="5" presStyleCnt="10">
        <dgm:presLayoutVars>
          <dgm:bulletEnabled val="1"/>
        </dgm:presLayoutVars>
      </dgm:prSet>
      <dgm:spPr/>
    </dgm:pt>
    <dgm:pt modelId="{AA1AEBE3-2DD6-4E19-B649-4DE2F7532E6D}" type="pres">
      <dgm:prSet presAssocID="{20F285FD-4807-443D-BFA8-FE65A2D2B642}" presName="spaceBetweenRectangles" presStyleCnt="0"/>
      <dgm:spPr/>
    </dgm:pt>
    <dgm:pt modelId="{950501C9-0976-4F6F-9F61-BDCFF148743E}" type="pres">
      <dgm:prSet presAssocID="{6F69BA8E-4DDE-42B8-B282-7F497F38E71F}" presName="parentLin" presStyleCnt="0"/>
      <dgm:spPr/>
    </dgm:pt>
    <dgm:pt modelId="{F7EBAD4C-DBF4-4B22-86D2-6A0D3A230F8C}" type="pres">
      <dgm:prSet presAssocID="{6F69BA8E-4DDE-42B8-B282-7F497F38E71F}" presName="parentLeftMargin" presStyleLbl="node1" presStyleIdx="5" presStyleCnt="10"/>
      <dgm:spPr/>
      <dgm:t>
        <a:bodyPr/>
        <a:lstStyle/>
        <a:p>
          <a:endParaRPr lang="en-US"/>
        </a:p>
      </dgm:t>
    </dgm:pt>
    <dgm:pt modelId="{9B41DBA3-3995-4367-A84C-22940557C3B9}" type="pres">
      <dgm:prSet presAssocID="{6F69BA8E-4DDE-42B8-B282-7F497F38E71F}" presName="parentText" presStyleLbl="node1" presStyleIdx="6" presStyleCnt="10">
        <dgm:presLayoutVars>
          <dgm:chMax val="0"/>
          <dgm:bulletEnabled val="1"/>
        </dgm:presLayoutVars>
      </dgm:prSet>
      <dgm:spPr/>
      <dgm:t>
        <a:bodyPr/>
        <a:lstStyle/>
        <a:p>
          <a:endParaRPr lang="en-US"/>
        </a:p>
      </dgm:t>
    </dgm:pt>
    <dgm:pt modelId="{0A956A23-7C1A-419C-8554-10B6F5B297E1}" type="pres">
      <dgm:prSet presAssocID="{6F69BA8E-4DDE-42B8-B282-7F497F38E71F}" presName="negativeSpace" presStyleCnt="0"/>
      <dgm:spPr/>
    </dgm:pt>
    <dgm:pt modelId="{E50680B4-EA45-4099-9FAA-9126097EFA3A}" type="pres">
      <dgm:prSet presAssocID="{6F69BA8E-4DDE-42B8-B282-7F497F38E71F}" presName="childText" presStyleLbl="conFgAcc1" presStyleIdx="6" presStyleCnt="10">
        <dgm:presLayoutVars>
          <dgm:bulletEnabled val="1"/>
        </dgm:presLayoutVars>
      </dgm:prSet>
      <dgm:spPr/>
    </dgm:pt>
    <dgm:pt modelId="{822427C4-06CE-476E-A921-DB83649FBC5C}" type="pres">
      <dgm:prSet presAssocID="{8E80216D-E896-448A-921D-43B9CC2F57B2}" presName="spaceBetweenRectangles" presStyleCnt="0"/>
      <dgm:spPr/>
    </dgm:pt>
    <dgm:pt modelId="{4A5A7354-FD5A-4ECF-AC5F-CFBFC6059893}" type="pres">
      <dgm:prSet presAssocID="{BD7FD86C-8FB6-4E6C-A74E-4672F26DE953}" presName="parentLin" presStyleCnt="0"/>
      <dgm:spPr/>
    </dgm:pt>
    <dgm:pt modelId="{FE29D269-36DC-4636-B85F-BCD963C1F01B}" type="pres">
      <dgm:prSet presAssocID="{BD7FD86C-8FB6-4E6C-A74E-4672F26DE953}" presName="parentLeftMargin" presStyleLbl="node1" presStyleIdx="6" presStyleCnt="10"/>
      <dgm:spPr/>
      <dgm:t>
        <a:bodyPr/>
        <a:lstStyle/>
        <a:p>
          <a:endParaRPr lang="en-US"/>
        </a:p>
      </dgm:t>
    </dgm:pt>
    <dgm:pt modelId="{56B2C5F9-4AFF-41BC-9A88-03ECC80C9FBF}" type="pres">
      <dgm:prSet presAssocID="{BD7FD86C-8FB6-4E6C-A74E-4672F26DE953}" presName="parentText" presStyleLbl="node1" presStyleIdx="7" presStyleCnt="10">
        <dgm:presLayoutVars>
          <dgm:chMax val="0"/>
          <dgm:bulletEnabled val="1"/>
        </dgm:presLayoutVars>
      </dgm:prSet>
      <dgm:spPr/>
      <dgm:t>
        <a:bodyPr/>
        <a:lstStyle/>
        <a:p>
          <a:endParaRPr lang="en-US"/>
        </a:p>
      </dgm:t>
    </dgm:pt>
    <dgm:pt modelId="{C58E40FA-6C85-4EEB-B120-F2C59B0F52BA}" type="pres">
      <dgm:prSet presAssocID="{BD7FD86C-8FB6-4E6C-A74E-4672F26DE953}" presName="negativeSpace" presStyleCnt="0"/>
      <dgm:spPr/>
    </dgm:pt>
    <dgm:pt modelId="{BFC4CAC3-D9F6-4783-AE9B-D069FB4EEEAB}" type="pres">
      <dgm:prSet presAssocID="{BD7FD86C-8FB6-4E6C-A74E-4672F26DE953}" presName="childText" presStyleLbl="conFgAcc1" presStyleIdx="7" presStyleCnt="10">
        <dgm:presLayoutVars>
          <dgm:bulletEnabled val="1"/>
        </dgm:presLayoutVars>
      </dgm:prSet>
      <dgm:spPr/>
    </dgm:pt>
    <dgm:pt modelId="{378978DE-600A-4B87-A06F-0523D8A305A6}" type="pres">
      <dgm:prSet presAssocID="{74CD9060-C21C-4E83-A9AF-231EA772CF4E}" presName="spaceBetweenRectangles" presStyleCnt="0"/>
      <dgm:spPr/>
    </dgm:pt>
    <dgm:pt modelId="{F532BB57-3B12-4B4B-AC08-557644F3EE10}" type="pres">
      <dgm:prSet presAssocID="{7C9376B1-1EF1-4695-A361-395E63F1E4E6}" presName="parentLin" presStyleCnt="0"/>
      <dgm:spPr/>
    </dgm:pt>
    <dgm:pt modelId="{63C0C35B-163B-47EB-858B-274A3E773CB4}" type="pres">
      <dgm:prSet presAssocID="{7C9376B1-1EF1-4695-A361-395E63F1E4E6}" presName="parentLeftMargin" presStyleLbl="node1" presStyleIdx="7" presStyleCnt="10"/>
      <dgm:spPr/>
      <dgm:t>
        <a:bodyPr/>
        <a:lstStyle/>
        <a:p>
          <a:endParaRPr lang="en-US"/>
        </a:p>
      </dgm:t>
    </dgm:pt>
    <dgm:pt modelId="{5962A90B-4786-4D10-A174-D81BB5C17722}" type="pres">
      <dgm:prSet presAssocID="{7C9376B1-1EF1-4695-A361-395E63F1E4E6}" presName="parentText" presStyleLbl="node1" presStyleIdx="8" presStyleCnt="10">
        <dgm:presLayoutVars>
          <dgm:chMax val="0"/>
          <dgm:bulletEnabled val="1"/>
        </dgm:presLayoutVars>
      </dgm:prSet>
      <dgm:spPr/>
      <dgm:t>
        <a:bodyPr/>
        <a:lstStyle/>
        <a:p>
          <a:endParaRPr lang="en-US"/>
        </a:p>
      </dgm:t>
    </dgm:pt>
    <dgm:pt modelId="{D772CDF1-CD2F-4F56-BCD3-498953D7B8C6}" type="pres">
      <dgm:prSet presAssocID="{7C9376B1-1EF1-4695-A361-395E63F1E4E6}" presName="negativeSpace" presStyleCnt="0"/>
      <dgm:spPr/>
    </dgm:pt>
    <dgm:pt modelId="{175F8B3C-5F72-4375-9189-A04451D796EA}" type="pres">
      <dgm:prSet presAssocID="{7C9376B1-1EF1-4695-A361-395E63F1E4E6}" presName="childText" presStyleLbl="conFgAcc1" presStyleIdx="8" presStyleCnt="10">
        <dgm:presLayoutVars>
          <dgm:bulletEnabled val="1"/>
        </dgm:presLayoutVars>
      </dgm:prSet>
      <dgm:spPr/>
    </dgm:pt>
    <dgm:pt modelId="{D020DF31-BDD9-48DC-A0C0-73C8FB0616E1}" type="pres">
      <dgm:prSet presAssocID="{6E278FC2-AB37-4AAD-B081-9AEEC8A146A6}" presName="spaceBetweenRectangles" presStyleCnt="0"/>
      <dgm:spPr/>
    </dgm:pt>
    <dgm:pt modelId="{045F481C-8B4D-4259-AFFC-32B34703C211}" type="pres">
      <dgm:prSet presAssocID="{CF997041-D017-445E-9BB4-427B99D0DF5D}" presName="parentLin" presStyleCnt="0"/>
      <dgm:spPr/>
    </dgm:pt>
    <dgm:pt modelId="{63C85CB8-DB1F-435A-8479-B74382AC89EF}" type="pres">
      <dgm:prSet presAssocID="{CF997041-D017-445E-9BB4-427B99D0DF5D}" presName="parentLeftMargin" presStyleLbl="node1" presStyleIdx="8" presStyleCnt="10"/>
      <dgm:spPr/>
      <dgm:t>
        <a:bodyPr/>
        <a:lstStyle/>
        <a:p>
          <a:endParaRPr lang="en-US"/>
        </a:p>
      </dgm:t>
    </dgm:pt>
    <dgm:pt modelId="{8A3C0276-376F-4859-A2C1-FE7AB51D0402}" type="pres">
      <dgm:prSet presAssocID="{CF997041-D017-445E-9BB4-427B99D0DF5D}" presName="parentText" presStyleLbl="node1" presStyleIdx="9" presStyleCnt="10">
        <dgm:presLayoutVars>
          <dgm:chMax val="0"/>
          <dgm:bulletEnabled val="1"/>
        </dgm:presLayoutVars>
      </dgm:prSet>
      <dgm:spPr/>
      <dgm:t>
        <a:bodyPr/>
        <a:lstStyle/>
        <a:p>
          <a:endParaRPr lang="en-US"/>
        </a:p>
      </dgm:t>
    </dgm:pt>
    <dgm:pt modelId="{63882CDB-33D8-4133-969B-F7AE8B30C9F3}" type="pres">
      <dgm:prSet presAssocID="{CF997041-D017-445E-9BB4-427B99D0DF5D}" presName="negativeSpace" presStyleCnt="0"/>
      <dgm:spPr/>
    </dgm:pt>
    <dgm:pt modelId="{7FF97826-3E8E-4C08-A8BE-6124ECC1C849}" type="pres">
      <dgm:prSet presAssocID="{CF997041-D017-445E-9BB4-427B99D0DF5D}" presName="childText" presStyleLbl="conFgAcc1" presStyleIdx="9" presStyleCnt="10">
        <dgm:presLayoutVars>
          <dgm:bulletEnabled val="1"/>
        </dgm:presLayoutVars>
      </dgm:prSet>
      <dgm:spPr/>
    </dgm:pt>
  </dgm:ptLst>
  <dgm:cxnLst>
    <dgm:cxn modelId="{80218F80-12FC-4512-B933-4B94BBE66169}" srcId="{5345B746-9BD3-4437-B44E-8AFB328BF036}" destId="{7C9376B1-1EF1-4695-A361-395E63F1E4E6}" srcOrd="8" destOrd="0" parTransId="{71832EB8-9813-49CF-8149-35F634705658}" sibTransId="{6E278FC2-AB37-4AAD-B081-9AEEC8A146A6}"/>
    <dgm:cxn modelId="{7CA4CB45-740D-4584-B7F1-576C4AA1866D}" type="presOf" srcId="{5345B746-9BD3-4437-B44E-8AFB328BF036}" destId="{26144905-5436-4A5C-8A5A-35655779299E}" srcOrd="0" destOrd="0" presId="urn:microsoft.com/office/officeart/2005/8/layout/list1"/>
    <dgm:cxn modelId="{CE578C7C-A73C-41AE-ABD2-1D2FA1624D2D}" type="presOf" srcId="{F0D6B21E-446C-4D96-9AC1-2385C97E3E1D}" destId="{5CDEA1F9-85EF-43D4-89F8-D22F010A73EE}" srcOrd="0" destOrd="0" presId="urn:microsoft.com/office/officeart/2005/8/layout/list1"/>
    <dgm:cxn modelId="{7627326F-B9BD-43D8-9D9F-9172934089E7}" type="presOf" srcId="{BD7FD86C-8FB6-4E6C-A74E-4672F26DE953}" destId="{56B2C5F9-4AFF-41BC-9A88-03ECC80C9FBF}" srcOrd="1" destOrd="0" presId="urn:microsoft.com/office/officeart/2005/8/layout/list1"/>
    <dgm:cxn modelId="{92618A57-46A0-448E-8258-9F28BC0A88B4}" type="presOf" srcId="{6F69BA8E-4DDE-42B8-B282-7F497F38E71F}" destId="{9B41DBA3-3995-4367-A84C-22940557C3B9}" srcOrd="1" destOrd="0" presId="urn:microsoft.com/office/officeart/2005/8/layout/list1"/>
    <dgm:cxn modelId="{520CBE03-F210-4727-9340-7FC974BD1229}" type="presOf" srcId="{2558E2B7-C046-44C8-BBE3-BE825507E5D5}" destId="{52028E11-8C8F-4AD8-BD46-1F604BA1FC2F}" srcOrd="0" destOrd="0" presId="urn:microsoft.com/office/officeart/2005/8/layout/list1"/>
    <dgm:cxn modelId="{196A205E-F47F-437B-A8C1-E54337E77F1F}" type="presOf" srcId="{D0EADAB2-565A-48B6-A148-7D06C42CE2CB}" destId="{1B5CD475-E1B9-44DB-A14D-6E194814ECAD}" srcOrd="1" destOrd="0" presId="urn:microsoft.com/office/officeart/2005/8/layout/list1"/>
    <dgm:cxn modelId="{E729B9C0-934E-4CAD-A288-C34D4F79B8B5}" type="presOf" srcId="{2E5B6839-F428-4B34-90FB-88397D4DCE59}" destId="{EC938ABD-7F8A-43CF-9609-3067A889B608}" srcOrd="0" destOrd="0" presId="urn:microsoft.com/office/officeart/2005/8/layout/list1"/>
    <dgm:cxn modelId="{6370239C-A805-4A0C-94D8-8B3B6E135C86}" srcId="{5345B746-9BD3-4437-B44E-8AFB328BF036}" destId="{2E5B6839-F428-4B34-90FB-88397D4DCE59}" srcOrd="4" destOrd="0" parTransId="{C0A7B213-3DD9-413E-B5C1-4C68C73A55D1}" sibTransId="{8D52936E-C3AD-4E9C-A359-4E135E375B3A}"/>
    <dgm:cxn modelId="{12CFA67E-45F6-454B-A232-0B9D871BC687}" type="presOf" srcId="{2E5B6839-F428-4B34-90FB-88397D4DCE59}" destId="{961C6D1D-34C4-4161-9B44-87F2C903E45E}" srcOrd="1" destOrd="0" presId="urn:microsoft.com/office/officeart/2005/8/layout/list1"/>
    <dgm:cxn modelId="{EF7639FB-669C-469F-A63E-E6553A4424B5}" type="presOf" srcId="{BD7FD86C-8FB6-4E6C-A74E-4672F26DE953}" destId="{FE29D269-36DC-4636-B85F-BCD963C1F01B}" srcOrd="0" destOrd="0" presId="urn:microsoft.com/office/officeart/2005/8/layout/list1"/>
    <dgm:cxn modelId="{F647432A-FD4E-4F0E-82E0-1ACD86BAD956}" srcId="{5345B746-9BD3-4437-B44E-8AFB328BF036}" destId="{D0EADAB2-565A-48B6-A148-7D06C42CE2CB}" srcOrd="2" destOrd="0" parTransId="{DE3D7630-E132-4ACD-88F4-51474E82A313}" sibTransId="{88B76EE5-2A03-4FBE-85C2-31E101A18935}"/>
    <dgm:cxn modelId="{27222F98-0DCA-4B95-BCB7-61705AB5B3B1}" type="presOf" srcId="{15ACB897-2447-492A-895B-5736A2B91552}" destId="{2D26F7FD-F66E-4A91-8D74-2309536F9FC2}" srcOrd="0" destOrd="0" presId="urn:microsoft.com/office/officeart/2005/8/layout/list1"/>
    <dgm:cxn modelId="{3264DB90-01FB-412C-A423-543690701745}" type="presOf" srcId="{2558E2B7-C046-44C8-BBE3-BE825507E5D5}" destId="{66535C48-4576-4FD8-BE3B-DFA9A38EA508}" srcOrd="1" destOrd="0" presId="urn:microsoft.com/office/officeart/2005/8/layout/list1"/>
    <dgm:cxn modelId="{812B964B-C260-4F41-90DA-98A1E35F28E8}" type="presOf" srcId="{CF997041-D017-445E-9BB4-427B99D0DF5D}" destId="{63C85CB8-DB1F-435A-8479-B74382AC89EF}" srcOrd="0" destOrd="0" presId="urn:microsoft.com/office/officeart/2005/8/layout/list1"/>
    <dgm:cxn modelId="{D58428E7-2FBF-487F-AD8B-338B488C29A7}" srcId="{5345B746-9BD3-4437-B44E-8AFB328BF036}" destId="{BD7FD86C-8FB6-4E6C-A74E-4672F26DE953}" srcOrd="7" destOrd="0" parTransId="{DCE52436-6687-45D2-A13E-F03BB15D8F14}" sibTransId="{74CD9060-C21C-4E83-A9AF-231EA772CF4E}"/>
    <dgm:cxn modelId="{5D3BE3A9-9223-451F-BD77-0A508A8D6498}" type="presOf" srcId="{7C9376B1-1EF1-4695-A361-395E63F1E4E6}" destId="{5962A90B-4786-4D10-A174-D81BB5C17722}" srcOrd="1" destOrd="0" presId="urn:microsoft.com/office/officeart/2005/8/layout/list1"/>
    <dgm:cxn modelId="{EE54E71B-D404-4017-9E56-F6BE709B2BF2}" type="presOf" srcId="{CF997041-D017-445E-9BB4-427B99D0DF5D}" destId="{8A3C0276-376F-4859-A2C1-FE7AB51D0402}" srcOrd="1" destOrd="0" presId="urn:microsoft.com/office/officeart/2005/8/layout/list1"/>
    <dgm:cxn modelId="{8A163CAF-12AB-4088-A009-D7C937E06498}" type="presOf" srcId="{7C9376B1-1EF1-4695-A361-395E63F1E4E6}" destId="{63C0C35B-163B-47EB-858B-274A3E773CB4}" srcOrd="0" destOrd="0" presId="urn:microsoft.com/office/officeart/2005/8/layout/list1"/>
    <dgm:cxn modelId="{2E5579D0-B845-467D-B432-68A4B5E8D88D}" srcId="{5345B746-9BD3-4437-B44E-8AFB328BF036}" destId="{2558E2B7-C046-44C8-BBE3-BE825507E5D5}" srcOrd="0" destOrd="0" parTransId="{747A205A-F867-40CA-B240-D6DEE30BF4FF}" sibTransId="{A02CAF15-D357-4CE7-9E59-BD4E3619D65F}"/>
    <dgm:cxn modelId="{010987CA-9AE5-4964-928C-F89F54D00F0F}" srcId="{5345B746-9BD3-4437-B44E-8AFB328BF036}" destId="{CF997041-D017-445E-9BB4-427B99D0DF5D}" srcOrd="9" destOrd="0" parTransId="{D786B1E6-8071-4879-B9BF-BFB04065A389}" sibTransId="{D1EA47EE-B5CB-48A1-BC33-21EEBD7302A8}"/>
    <dgm:cxn modelId="{2C0B6FB6-02D0-402F-B4BD-0B2963B5D821}" type="presOf" srcId="{15ACB897-2447-492A-895B-5736A2B91552}" destId="{A6C255BA-1180-4048-BCDF-40C5BD633ADA}" srcOrd="1" destOrd="0" presId="urn:microsoft.com/office/officeart/2005/8/layout/list1"/>
    <dgm:cxn modelId="{190A2C22-D25C-4978-999C-A383F03FB4E9}" type="presOf" srcId="{F0D6B21E-446C-4D96-9AC1-2385C97E3E1D}" destId="{78E229CC-4A37-44F4-8320-A0E9C53A6ACF}" srcOrd="1" destOrd="0" presId="urn:microsoft.com/office/officeart/2005/8/layout/list1"/>
    <dgm:cxn modelId="{EA886411-D2A5-4BA1-8886-5DE28D59A714}" type="presOf" srcId="{F7B103AC-A61D-4C66-B273-3DEFDC93CCB0}" destId="{0DFEDBDA-06DE-430E-B465-10C6391D3D14}" srcOrd="1" destOrd="0" presId="urn:microsoft.com/office/officeart/2005/8/layout/list1"/>
    <dgm:cxn modelId="{62788928-0E9E-47D4-8466-3AA3BE1F6DC5}" srcId="{5345B746-9BD3-4437-B44E-8AFB328BF036}" destId="{F7B103AC-A61D-4C66-B273-3DEFDC93CCB0}" srcOrd="5" destOrd="0" parTransId="{C52888AA-840A-44DB-B071-803EBB22219A}" sibTransId="{20F285FD-4807-443D-BFA8-FE65A2D2B642}"/>
    <dgm:cxn modelId="{886130C9-5631-43E4-9AB7-5BC54CBF59FA}" srcId="{5345B746-9BD3-4437-B44E-8AFB328BF036}" destId="{6F69BA8E-4DDE-42B8-B282-7F497F38E71F}" srcOrd="6" destOrd="0" parTransId="{8BB8D279-63F3-4772-BD87-43F2FD670C69}" sibTransId="{8E80216D-E896-448A-921D-43B9CC2F57B2}"/>
    <dgm:cxn modelId="{DDB9E93D-A10F-4CCF-A0C8-0A66F4CA64B0}" type="presOf" srcId="{6F69BA8E-4DDE-42B8-B282-7F497F38E71F}" destId="{F7EBAD4C-DBF4-4B22-86D2-6A0D3A230F8C}" srcOrd="0" destOrd="0" presId="urn:microsoft.com/office/officeart/2005/8/layout/list1"/>
    <dgm:cxn modelId="{F1EF32D4-7AB3-4172-AC2D-CB06D612B82E}" srcId="{5345B746-9BD3-4437-B44E-8AFB328BF036}" destId="{15ACB897-2447-492A-895B-5736A2B91552}" srcOrd="1" destOrd="0" parTransId="{1581F2D9-D434-45CC-865C-4811AE5572A1}" sibTransId="{2944BCB5-932E-4C65-9322-0F749B14F522}"/>
    <dgm:cxn modelId="{21D66D38-7C55-4C74-BC0A-C1D9059332A2}" srcId="{5345B746-9BD3-4437-B44E-8AFB328BF036}" destId="{F0D6B21E-446C-4D96-9AC1-2385C97E3E1D}" srcOrd="3" destOrd="0" parTransId="{B8575891-708B-4050-A63D-313F8C1DF5A2}" sibTransId="{B4886989-5F20-4ECC-BF9F-47B907E46903}"/>
    <dgm:cxn modelId="{599C9571-68C1-4B67-8AA4-F302C6995131}" type="presOf" srcId="{D0EADAB2-565A-48B6-A148-7D06C42CE2CB}" destId="{DDDAA7E0-0427-464E-8849-65BC517A084B}" srcOrd="0" destOrd="0" presId="urn:microsoft.com/office/officeart/2005/8/layout/list1"/>
    <dgm:cxn modelId="{CCC7D692-6E13-4E43-AFF7-F4A029776FAD}" type="presOf" srcId="{F7B103AC-A61D-4C66-B273-3DEFDC93CCB0}" destId="{F2D585F1-5069-4BB1-8EB5-3B0C02568397}" srcOrd="0" destOrd="0" presId="urn:microsoft.com/office/officeart/2005/8/layout/list1"/>
    <dgm:cxn modelId="{9CDE9311-637F-4729-85AB-CEA1AB76C6F8}" type="presParOf" srcId="{26144905-5436-4A5C-8A5A-35655779299E}" destId="{FB1BFF2F-24D8-4244-B51C-4AFADBD70420}" srcOrd="0" destOrd="0" presId="urn:microsoft.com/office/officeart/2005/8/layout/list1"/>
    <dgm:cxn modelId="{BDD9D7DE-71D8-495A-B92A-5441F7AEA1B6}" type="presParOf" srcId="{FB1BFF2F-24D8-4244-B51C-4AFADBD70420}" destId="{52028E11-8C8F-4AD8-BD46-1F604BA1FC2F}" srcOrd="0" destOrd="0" presId="urn:microsoft.com/office/officeart/2005/8/layout/list1"/>
    <dgm:cxn modelId="{CE81F3BC-AB27-413B-915E-BD69E62CF8C3}" type="presParOf" srcId="{FB1BFF2F-24D8-4244-B51C-4AFADBD70420}" destId="{66535C48-4576-4FD8-BE3B-DFA9A38EA508}" srcOrd="1" destOrd="0" presId="urn:microsoft.com/office/officeart/2005/8/layout/list1"/>
    <dgm:cxn modelId="{703644CA-707E-4D69-8AE0-F9A21820B4C4}" type="presParOf" srcId="{26144905-5436-4A5C-8A5A-35655779299E}" destId="{472EF30D-FE8E-4FAC-8041-D1ECF9DA20A8}" srcOrd="1" destOrd="0" presId="urn:microsoft.com/office/officeart/2005/8/layout/list1"/>
    <dgm:cxn modelId="{E3742007-F030-446E-ADF8-52F79052BAF6}" type="presParOf" srcId="{26144905-5436-4A5C-8A5A-35655779299E}" destId="{6F998C62-5B45-4D89-9236-BD4355972460}" srcOrd="2" destOrd="0" presId="urn:microsoft.com/office/officeart/2005/8/layout/list1"/>
    <dgm:cxn modelId="{4669C4B4-1204-47E8-9789-5B3B95D994A8}" type="presParOf" srcId="{26144905-5436-4A5C-8A5A-35655779299E}" destId="{A539F26D-A14D-41C7-8454-22E4F9AA9F4B}" srcOrd="3" destOrd="0" presId="urn:microsoft.com/office/officeart/2005/8/layout/list1"/>
    <dgm:cxn modelId="{5987FF4F-115C-4C54-8DDF-C744DB04EB5A}" type="presParOf" srcId="{26144905-5436-4A5C-8A5A-35655779299E}" destId="{C6AA2048-B3F8-4608-A5F3-C1C298BBCCD1}" srcOrd="4" destOrd="0" presId="urn:microsoft.com/office/officeart/2005/8/layout/list1"/>
    <dgm:cxn modelId="{C1004B6B-8E70-4960-94F3-1814C9E143DA}" type="presParOf" srcId="{C6AA2048-B3F8-4608-A5F3-C1C298BBCCD1}" destId="{2D26F7FD-F66E-4A91-8D74-2309536F9FC2}" srcOrd="0" destOrd="0" presId="urn:microsoft.com/office/officeart/2005/8/layout/list1"/>
    <dgm:cxn modelId="{384D68EC-FBC1-4307-A28B-370B06ADA7BD}" type="presParOf" srcId="{C6AA2048-B3F8-4608-A5F3-C1C298BBCCD1}" destId="{A6C255BA-1180-4048-BCDF-40C5BD633ADA}" srcOrd="1" destOrd="0" presId="urn:microsoft.com/office/officeart/2005/8/layout/list1"/>
    <dgm:cxn modelId="{AE18323F-6EE7-49AE-840B-76B88E0363A4}" type="presParOf" srcId="{26144905-5436-4A5C-8A5A-35655779299E}" destId="{237A6471-9684-41C6-BDFC-DC2BDE7B7EB6}" srcOrd="5" destOrd="0" presId="urn:microsoft.com/office/officeart/2005/8/layout/list1"/>
    <dgm:cxn modelId="{0EE6CD9C-1060-4BFC-8C4F-7FE319247D7E}" type="presParOf" srcId="{26144905-5436-4A5C-8A5A-35655779299E}" destId="{BA12A047-E50D-4ABF-947A-4D36CCF6E71F}" srcOrd="6" destOrd="0" presId="urn:microsoft.com/office/officeart/2005/8/layout/list1"/>
    <dgm:cxn modelId="{0A99578D-69F1-4BAD-A316-15E1B9993EA6}" type="presParOf" srcId="{26144905-5436-4A5C-8A5A-35655779299E}" destId="{613413CE-37E6-47FD-BEAE-7790833A9DB1}" srcOrd="7" destOrd="0" presId="urn:microsoft.com/office/officeart/2005/8/layout/list1"/>
    <dgm:cxn modelId="{689E972A-421C-4892-890E-15C1A0E12BE2}" type="presParOf" srcId="{26144905-5436-4A5C-8A5A-35655779299E}" destId="{7B089C50-2AB8-4C3D-9B62-037111B91759}" srcOrd="8" destOrd="0" presId="urn:microsoft.com/office/officeart/2005/8/layout/list1"/>
    <dgm:cxn modelId="{F9DFBBE7-08CC-4D30-8EA1-CE85EBCBFADD}" type="presParOf" srcId="{7B089C50-2AB8-4C3D-9B62-037111B91759}" destId="{DDDAA7E0-0427-464E-8849-65BC517A084B}" srcOrd="0" destOrd="0" presId="urn:microsoft.com/office/officeart/2005/8/layout/list1"/>
    <dgm:cxn modelId="{E163F87C-AB61-4BA6-B562-F0387E0EE001}" type="presParOf" srcId="{7B089C50-2AB8-4C3D-9B62-037111B91759}" destId="{1B5CD475-E1B9-44DB-A14D-6E194814ECAD}" srcOrd="1" destOrd="0" presId="urn:microsoft.com/office/officeart/2005/8/layout/list1"/>
    <dgm:cxn modelId="{AF064DFE-27D1-48F3-B336-6F6AAB32CC1F}" type="presParOf" srcId="{26144905-5436-4A5C-8A5A-35655779299E}" destId="{E97E7BFA-694D-4D15-8C15-3C34ACC249ED}" srcOrd="9" destOrd="0" presId="urn:microsoft.com/office/officeart/2005/8/layout/list1"/>
    <dgm:cxn modelId="{0A916E8D-6296-4E56-952B-E9BFEE2324C5}" type="presParOf" srcId="{26144905-5436-4A5C-8A5A-35655779299E}" destId="{3B2B71E1-3261-4A44-B85A-A1E9A36F683D}" srcOrd="10" destOrd="0" presId="urn:microsoft.com/office/officeart/2005/8/layout/list1"/>
    <dgm:cxn modelId="{4DEDC373-63F5-4621-B559-9F87B161EE74}" type="presParOf" srcId="{26144905-5436-4A5C-8A5A-35655779299E}" destId="{E0EA63E0-9FA1-46F3-B879-E14BFFD6F626}" srcOrd="11" destOrd="0" presId="urn:microsoft.com/office/officeart/2005/8/layout/list1"/>
    <dgm:cxn modelId="{976F177B-A854-4623-9B7C-F62D0C8D7E9F}" type="presParOf" srcId="{26144905-5436-4A5C-8A5A-35655779299E}" destId="{3BA54F58-6A4C-461B-876B-7160849655DD}" srcOrd="12" destOrd="0" presId="urn:microsoft.com/office/officeart/2005/8/layout/list1"/>
    <dgm:cxn modelId="{F5CD9747-22DD-4BFB-8EFB-B7189FDF3676}" type="presParOf" srcId="{3BA54F58-6A4C-461B-876B-7160849655DD}" destId="{5CDEA1F9-85EF-43D4-89F8-D22F010A73EE}" srcOrd="0" destOrd="0" presId="urn:microsoft.com/office/officeart/2005/8/layout/list1"/>
    <dgm:cxn modelId="{C656858D-BC14-445E-B029-D6D1185D0DF6}" type="presParOf" srcId="{3BA54F58-6A4C-461B-876B-7160849655DD}" destId="{78E229CC-4A37-44F4-8320-A0E9C53A6ACF}" srcOrd="1" destOrd="0" presId="urn:microsoft.com/office/officeart/2005/8/layout/list1"/>
    <dgm:cxn modelId="{AA97615B-21E3-418E-9E68-A10B85F31F69}" type="presParOf" srcId="{26144905-5436-4A5C-8A5A-35655779299E}" destId="{18CCC1A1-8D35-48C7-B0C6-C3998EBC688B}" srcOrd="13" destOrd="0" presId="urn:microsoft.com/office/officeart/2005/8/layout/list1"/>
    <dgm:cxn modelId="{31AAFB0E-8918-4951-91B7-13940C0FC2CE}" type="presParOf" srcId="{26144905-5436-4A5C-8A5A-35655779299E}" destId="{DABDE2F7-4450-4099-B2F8-D94637C68BE5}" srcOrd="14" destOrd="0" presId="urn:microsoft.com/office/officeart/2005/8/layout/list1"/>
    <dgm:cxn modelId="{86485283-882D-473E-9151-A2C6439B4E84}" type="presParOf" srcId="{26144905-5436-4A5C-8A5A-35655779299E}" destId="{DAF7CA19-8780-4FDD-9A0E-4A308B232433}" srcOrd="15" destOrd="0" presId="urn:microsoft.com/office/officeart/2005/8/layout/list1"/>
    <dgm:cxn modelId="{4C18D569-7A86-4154-BBED-8920498C632D}" type="presParOf" srcId="{26144905-5436-4A5C-8A5A-35655779299E}" destId="{F6688C31-8F89-4085-95AC-91ADD6423443}" srcOrd="16" destOrd="0" presId="urn:microsoft.com/office/officeart/2005/8/layout/list1"/>
    <dgm:cxn modelId="{BF648610-3C88-43A0-9B20-490CB9288315}" type="presParOf" srcId="{F6688C31-8F89-4085-95AC-91ADD6423443}" destId="{EC938ABD-7F8A-43CF-9609-3067A889B608}" srcOrd="0" destOrd="0" presId="urn:microsoft.com/office/officeart/2005/8/layout/list1"/>
    <dgm:cxn modelId="{B9A94242-882C-43E2-A2B2-04E3E7473E38}" type="presParOf" srcId="{F6688C31-8F89-4085-95AC-91ADD6423443}" destId="{961C6D1D-34C4-4161-9B44-87F2C903E45E}" srcOrd="1" destOrd="0" presId="urn:microsoft.com/office/officeart/2005/8/layout/list1"/>
    <dgm:cxn modelId="{800E8AFA-DDBC-4991-B2F1-B2B039DF9730}" type="presParOf" srcId="{26144905-5436-4A5C-8A5A-35655779299E}" destId="{2AEAA721-D485-4C33-BE7D-9AF144F2540E}" srcOrd="17" destOrd="0" presId="urn:microsoft.com/office/officeart/2005/8/layout/list1"/>
    <dgm:cxn modelId="{AAE41F73-DC91-4909-B6AA-07313464BA79}" type="presParOf" srcId="{26144905-5436-4A5C-8A5A-35655779299E}" destId="{B8F8B244-E898-48DF-A4CA-CEBAD4B657DD}" srcOrd="18" destOrd="0" presId="urn:microsoft.com/office/officeart/2005/8/layout/list1"/>
    <dgm:cxn modelId="{7F2B62FB-C38A-4FA1-86E1-B5CBFB120E45}" type="presParOf" srcId="{26144905-5436-4A5C-8A5A-35655779299E}" destId="{3B4EDC3D-034C-4560-8673-56832113EB8F}" srcOrd="19" destOrd="0" presId="urn:microsoft.com/office/officeart/2005/8/layout/list1"/>
    <dgm:cxn modelId="{3579FE16-2A05-45FF-BB57-53E65C6F366B}" type="presParOf" srcId="{26144905-5436-4A5C-8A5A-35655779299E}" destId="{CE41AB8C-2199-4B6A-BC66-4C49E5809114}" srcOrd="20" destOrd="0" presId="urn:microsoft.com/office/officeart/2005/8/layout/list1"/>
    <dgm:cxn modelId="{D948B611-FE8B-4A82-B823-B3E119A8C727}" type="presParOf" srcId="{CE41AB8C-2199-4B6A-BC66-4C49E5809114}" destId="{F2D585F1-5069-4BB1-8EB5-3B0C02568397}" srcOrd="0" destOrd="0" presId="urn:microsoft.com/office/officeart/2005/8/layout/list1"/>
    <dgm:cxn modelId="{BE2D74D4-9D0C-4D4B-820D-F23FC422483F}" type="presParOf" srcId="{CE41AB8C-2199-4B6A-BC66-4C49E5809114}" destId="{0DFEDBDA-06DE-430E-B465-10C6391D3D14}" srcOrd="1" destOrd="0" presId="urn:microsoft.com/office/officeart/2005/8/layout/list1"/>
    <dgm:cxn modelId="{F7CC5B37-47EF-4683-838F-EE6C076F8CFA}" type="presParOf" srcId="{26144905-5436-4A5C-8A5A-35655779299E}" destId="{62D3F823-543A-4FBF-BA27-7C368A0A49E2}" srcOrd="21" destOrd="0" presId="urn:microsoft.com/office/officeart/2005/8/layout/list1"/>
    <dgm:cxn modelId="{8CFFF7C2-CD11-43B6-A0C5-457EE2C1C1A4}" type="presParOf" srcId="{26144905-5436-4A5C-8A5A-35655779299E}" destId="{8E3C1616-1C17-4C28-83B5-3ED3D5D4BCF5}" srcOrd="22" destOrd="0" presId="urn:microsoft.com/office/officeart/2005/8/layout/list1"/>
    <dgm:cxn modelId="{19C7A8E0-9BC6-4ACC-92F2-BA40EAC3E4FA}" type="presParOf" srcId="{26144905-5436-4A5C-8A5A-35655779299E}" destId="{AA1AEBE3-2DD6-4E19-B649-4DE2F7532E6D}" srcOrd="23" destOrd="0" presId="urn:microsoft.com/office/officeart/2005/8/layout/list1"/>
    <dgm:cxn modelId="{35FF68B9-6CE8-47F7-9E08-4B182459BE61}" type="presParOf" srcId="{26144905-5436-4A5C-8A5A-35655779299E}" destId="{950501C9-0976-4F6F-9F61-BDCFF148743E}" srcOrd="24" destOrd="0" presId="urn:microsoft.com/office/officeart/2005/8/layout/list1"/>
    <dgm:cxn modelId="{2EF1E9E8-DAE5-438F-92F4-D4F04CC9D738}" type="presParOf" srcId="{950501C9-0976-4F6F-9F61-BDCFF148743E}" destId="{F7EBAD4C-DBF4-4B22-86D2-6A0D3A230F8C}" srcOrd="0" destOrd="0" presId="urn:microsoft.com/office/officeart/2005/8/layout/list1"/>
    <dgm:cxn modelId="{9CA7257E-A9F0-46BD-A7D3-3F6839900B7A}" type="presParOf" srcId="{950501C9-0976-4F6F-9F61-BDCFF148743E}" destId="{9B41DBA3-3995-4367-A84C-22940557C3B9}" srcOrd="1" destOrd="0" presId="urn:microsoft.com/office/officeart/2005/8/layout/list1"/>
    <dgm:cxn modelId="{8B741B6F-2C8B-4946-AEB2-314FE6C8E316}" type="presParOf" srcId="{26144905-5436-4A5C-8A5A-35655779299E}" destId="{0A956A23-7C1A-419C-8554-10B6F5B297E1}" srcOrd="25" destOrd="0" presId="urn:microsoft.com/office/officeart/2005/8/layout/list1"/>
    <dgm:cxn modelId="{B4CA2A1F-AB19-4E5A-B62C-B6126704E862}" type="presParOf" srcId="{26144905-5436-4A5C-8A5A-35655779299E}" destId="{E50680B4-EA45-4099-9FAA-9126097EFA3A}" srcOrd="26" destOrd="0" presId="urn:microsoft.com/office/officeart/2005/8/layout/list1"/>
    <dgm:cxn modelId="{36C46BAE-2F17-4287-99C6-E4539E9E9CFB}" type="presParOf" srcId="{26144905-5436-4A5C-8A5A-35655779299E}" destId="{822427C4-06CE-476E-A921-DB83649FBC5C}" srcOrd="27" destOrd="0" presId="urn:microsoft.com/office/officeart/2005/8/layout/list1"/>
    <dgm:cxn modelId="{381910CE-16F0-4650-B4DB-CDF2B28BABC8}" type="presParOf" srcId="{26144905-5436-4A5C-8A5A-35655779299E}" destId="{4A5A7354-FD5A-4ECF-AC5F-CFBFC6059893}" srcOrd="28" destOrd="0" presId="urn:microsoft.com/office/officeart/2005/8/layout/list1"/>
    <dgm:cxn modelId="{C674C239-5BBB-495E-A844-D82C09E8D69E}" type="presParOf" srcId="{4A5A7354-FD5A-4ECF-AC5F-CFBFC6059893}" destId="{FE29D269-36DC-4636-B85F-BCD963C1F01B}" srcOrd="0" destOrd="0" presId="urn:microsoft.com/office/officeart/2005/8/layout/list1"/>
    <dgm:cxn modelId="{63C910D3-0ACE-4349-B856-A61B08C2BA1E}" type="presParOf" srcId="{4A5A7354-FD5A-4ECF-AC5F-CFBFC6059893}" destId="{56B2C5F9-4AFF-41BC-9A88-03ECC80C9FBF}" srcOrd="1" destOrd="0" presId="urn:microsoft.com/office/officeart/2005/8/layout/list1"/>
    <dgm:cxn modelId="{7A3C307B-D083-4DC2-85BF-C78E5285B4D6}" type="presParOf" srcId="{26144905-5436-4A5C-8A5A-35655779299E}" destId="{C58E40FA-6C85-4EEB-B120-F2C59B0F52BA}" srcOrd="29" destOrd="0" presId="urn:microsoft.com/office/officeart/2005/8/layout/list1"/>
    <dgm:cxn modelId="{B139D1DC-9976-4167-8255-6310B3A7C9EB}" type="presParOf" srcId="{26144905-5436-4A5C-8A5A-35655779299E}" destId="{BFC4CAC3-D9F6-4783-AE9B-D069FB4EEEAB}" srcOrd="30" destOrd="0" presId="urn:microsoft.com/office/officeart/2005/8/layout/list1"/>
    <dgm:cxn modelId="{E4DA4FE4-B099-4C0A-8AEC-3CAF617DBFFC}" type="presParOf" srcId="{26144905-5436-4A5C-8A5A-35655779299E}" destId="{378978DE-600A-4B87-A06F-0523D8A305A6}" srcOrd="31" destOrd="0" presId="urn:microsoft.com/office/officeart/2005/8/layout/list1"/>
    <dgm:cxn modelId="{048A0F18-0B4A-479E-A419-FC5275757231}" type="presParOf" srcId="{26144905-5436-4A5C-8A5A-35655779299E}" destId="{F532BB57-3B12-4B4B-AC08-557644F3EE10}" srcOrd="32" destOrd="0" presId="urn:microsoft.com/office/officeart/2005/8/layout/list1"/>
    <dgm:cxn modelId="{F721B0AF-6D03-42B1-BA82-23C404F7BAA6}" type="presParOf" srcId="{F532BB57-3B12-4B4B-AC08-557644F3EE10}" destId="{63C0C35B-163B-47EB-858B-274A3E773CB4}" srcOrd="0" destOrd="0" presId="urn:microsoft.com/office/officeart/2005/8/layout/list1"/>
    <dgm:cxn modelId="{9F8B6193-BD01-4B59-BDBC-E981B21913DD}" type="presParOf" srcId="{F532BB57-3B12-4B4B-AC08-557644F3EE10}" destId="{5962A90B-4786-4D10-A174-D81BB5C17722}" srcOrd="1" destOrd="0" presId="urn:microsoft.com/office/officeart/2005/8/layout/list1"/>
    <dgm:cxn modelId="{331E208D-14C3-42C7-9220-2EB58C3AF49C}" type="presParOf" srcId="{26144905-5436-4A5C-8A5A-35655779299E}" destId="{D772CDF1-CD2F-4F56-BCD3-498953D7B8C6}" srcOrd="33" destOrd="0" presId="urn:microsoft.com/office/officeart/2005/8/layout/list1"/>
    <dgm:cxn modelId="{0B14C914-74FB-4E79-8F86-682F246DB8C3}" type="presParOf" srcId="{26144905-5436-4A5C-8A5A-35655779299E}" destId="{175F8B3C-5F72-4375-9189-A04451D796EA}" srcOrd="34" destOrd="0" presId="urn:microsoft.com/office/officeart/2005/8/layout/list1"/>
    <dgm:cxn modelId="{C5E52BD1-A795-4747-BF18-EEAF1D30E916}" type="presParOf" srcId="{26144905-5436-4A5C-8A5A-35655779299E}" destId="{D020DF31-BDD9-48DC-A0C0-73C8FB0616E1}" srcOrd="35" destOrd="0" presId="urn:microsoft.com/office/officeart/2005/8/layout/list1"/>
    <dgm:cxn modelId="{487AE305-70B8-4CA9-B7E7-FBED810C5124}" type="presParOf" srcId="{26144905-5436-4A5C-8A5A-35655779299E}" destId="{045F481C-8B4D-4259-AFFC-32B34703C211}" srcOrd="36" destOrd="0" presId="urn:microsoft.com/office/officeart/2005/8/layout/list1"/>
    <dgm:cxn modelId="{28C90324-399A-4F4B-B953-423C10E99699}" type="presParOf" srcId="{045F481C-8B4D-4259-AFFC-32B34703C211}" destId="{63C85CB8-DB1F-435A-8479-B74382AC89EF}" srcOrd="0" destOrd="0" presId="urn:microsoft.com/office/officeart/2005/8/layout/list1"/>
    <dgm:cxn modelId="{A8A910E1-24AA-4578-B0DA-B391E7AF67A5}" type="presParOf" srcId="{045F481C-8B4D-4259-AFFC-32B34703C211}" destId="{8A3C0276-376F-4859-A2C1-FE7AB51D0402}" srcOrd="1" destOrd="0" presId="urn:microsoft.com/office/officeart/2005/8/layout/list1"/>
    <dgm:cxn modelId="{9E1C94E7-2E5B-4E2B-B0E3-A005ADD7A498}" type="presParOf" srcId="{26144905-5436-4A5C-8A5A-35655779299E}" destId="{63882CDB-33D8-4133-969B-F7AE8B30C9F3}" srcOrd="37" destOrd="0" presId="urn:microsoft.com/office/officeart/2005/8/layout/list1"/>
    <dgm:cxn modelId="{4D9ACFE5-92CB-44FE-BEFE-FA29C1CCAED6}" type="presParOf" srcId="{26144905-5436-4A5C-8A5A-35655779299E}" destId="{7FF97826-3E8E-4C08-A8BE-6124ECC1C849}" srcOrd="3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8C62-5B45-4D89-9236-BD4355972460}">
      <dsp:nvSpPr>
        <dsp:cNvPr id="0" name=""/>
        <dsp:cNvSpPr/>
      </dsp:nvSpPr>
      <dsp:spPr>
        <a:xfrm>
          <a:off x="0" y="25114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66535C48-4576-4FD8-BE3B-DFA9A38EA508}">
      <dsp:nvSpPr>
        <dsp:cNvPr id="0" name=""/>
        <dsp:cNvSpPr/>
      </dsp:nvSpPr>
      <dsp:spPr>
        <a:xfrm>
          <a:off x="406400" y="5926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rtl="1">
            <a:lnSpc>
              <a:spcPct val="90000"/>
            </a:lnSpc>
            <a:spcBef>
              <a:spcPct val="0"/>
            </a:spcBef>
            <a:spcAft>
              <a:spcPct val="35000"/>
            </a:spcAft>
          </a:pPr>
          <a:r>
            <a:rPr lang="fa-IR" sz="2800" kern="1200" dirty="0"/>
            <a:t>قفل هوشمند چیست؟</a:t>
          </a:r>
          <a:endParaRPr lang="en-US" sz="2800" kern="1200" dirty="0"/>
        </a:p>
      </dsp:txBody>
      <dsp:txXfrm>
        <a:off x="425134" y="77996"/>
        <a:ext cx="5652132" cy="346292"/>
      </dsp:txXfrm>
    </dsp:sp>
    <dsp:sp modelId="{BA12A047-E50D-4ABF-947A-4D36CCF6E71F}">
      <dsp:nvSpPr>
        <dsp:cNvPr id="0" name=""/>
        <dsp:cNvSpPr/>
      </dsp:nvSpPr>
      <dsp:spPr>
        <a:xfrm>
          <a:off x="0" y="84082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A6C255BA-1180-4048-BCDF-40C5BD633ADA}">
      <dsp:nvSpPr>
        <dsp:cNvPr id="0" name=""/>
        <dsp:cNvSpPr/>
      </dsp:nvSpPr>
      <dsp:spPr>
        <a:xfrm>
          <a:off x="406400" y="64894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مزایای قفل هوشمند </a:t>
          </a:r>
          <a:endParaRPr lang="en-US" sz="2800" kern="1200" dirty="0"/>
        </a:p>
      </dsp:txBody>
      <dsp:txXfrm>
        <a:off x="425134" y="667676"/>
        <a:ext cx="5652132" cy="346292"/>
      </dsp:txXfrm>
    </dsp:sp>
    <dsp:sp modelId="{3B2B71E1-3261-4A44-B85A-A1E9A36F683D}">
      <dsp:nvSpPr>
        <dsp:cNvPr id="0" name=""/>
        <dsp:cNvSpPr/>
      </dsp:nvSpPr>
      <dsp:spPr>
        <a:xfrm>
          <a:off x="0" y="143050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1B5CD475-E1B9-44DB-A14D-6E194814ECAD}">
      <dsp:nvSpPr>
        <dsp:cNvPr id="0" name=""/>
        <dsp:cNvSpPr/>
      </dsp:nvSpPr>
      <dsp:spPr>
        <a:xfrm>
          <a:off x="406400" y="123862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انواع قفل</a:t>
          </a:r>
          <a:endParaRPr lang="en-US" sz="2800" kern="1200" dirty="0"/>
        </a:p>
      </dsp:txBody>
      <dsp:txXfrm>
        <a:off x="425134" y="1257356"/>
        <a:ext cx="5652132" cy="346292"/>
      </dsp:txXfrm>
    </dsp:sp>
    <dsp:sp modelId="{DABDE2F7-4450-4099-B2F8-D94637C68BE5}">
      <dsp:nvSpPr>
        <dsp:cNvPr id="0" name=""/>
        <dsp:cNvSpPr/>
      </dsp:nvSpPr>
      <dsp:spPr>
        <a:xfrm>
          <a:off x="0" y="202018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78E229CC-4A37-44F4-8320-A0E9C53A6ACF}">
      <dsp:nvSpPr>
        <dsp:cNvPr id="0" name=""/>
        <dsp:cNvSpPr/>
      </dsp:nvSpPr>
      <dsp:spPr>
        <a:xfrm>
          <a:off x="406400" y="182830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معرفی قفل کویکست</a:t>
          </a:r>
          <a:endParaRPr lang="en-US" sz="2800" kern="1200" dirty="0"/>
        </a:p>
      </dsp:txBody>
      <dsp:txXfrm>
        <a:off x="425134" y="1847036"/>
        <a:ext cx="5652132" cy="346292"/>
      </dsp:txXfrm>
    </dsp:sp>
    <dsp:sp modelId="{B8F8B244-E898-48DF-A4CA-CEBAD4B657DD}">
      <dsp:nvSpPr>
        <dsp:cNvPr id="0" name=""/>
        <dsp:cNvSpPr/>
      </dsp:nvSpPr>
      <dsp:spPr>
        <a:xfrm>
          <a:off x="0" y="260986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961C6D1D-34C4-4161-9B44-87F2C903E45E}">
      <dsp:nvSpPr>
        <dsp:cNvPr id="0" name=""/>
        <dsp:cNvSpPr/>
      </dsp:nvSpPr>
      <dsp:spPr>
        <a:xfrm>
          <a:off x="406400" y="241798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ویژگی های ان</a:t>
          </a:r>
          <a:endParaRPr lang="en-US" sz="2800" kern="1200" dirty="0"/>
        </a:p>
      </dsp:txBody>
      <dsp:txXfrm>
        <a:off x="425134" y="2436716"/>
        <a:ext cx="5652132" cy="346292"/>
      </dsp:txXfrm>
    </dsp:sp>
    <dsp:sp modelId="{8E3C1616-1C17-4C28-83B5-3ED3D5D4BCF5}">
      <dsp:nvSpPr>
        <dsp:cNvPr id="0" name=""/>
        <dsp:cNvSpPr/>
      </dsp:nvSpPr>
      <dsp:spPr>
        <a:xfrm>
          <a:off x="0" y="319954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0DFEDBDA-06DE-430E-B465-10C6391D3D14}">
      <dsp:nvSpPr>
        <dsp:cNvPr id="0" name=""/>
        <dsp:cNvSpPr/>
      </dsp:nvSpPr>
      <dsp:spPr>
        <a:xfrm>
          <a:off x="406400" y="300766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قیمت قفل</a:t>
          </a:r>
          <a:endParaRPr lang="en-US" sz="2800" kern="1200" dirty="0"/>
        </a:p>
      </dsp:txBody>
      <dsp:txXfrm>
        <a:off x="425134" y="3026396"/>
        <a:ext cx="5652132" cy="346292"/>
      </dsp:txXfrm>
    </dsp:sp>
    <dsp:sp modelId="{E50680B4-EA45-4099-9FAA-9126097EFA3A}">
      <dsp:nvSpPr>
        <dsp:cNvPr id="0" name=""/>
        <dsp:cNvSpPr/>
      </dsp:nvSpPr>
      <dsp:spPr>
        <a:xfrm>
          <a:off x="0" y="378922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9B41DBA3-3995-4367-A84C-22940557C3B9}">
      <dsp:nvSpPr>
        <dsp:cNvPr id="0" name=""/>
        <dsp:cNvSpPr/>
      </dsp:nvSpPr>
      <dsp:spPr>
        <a:xfrm>
          <a:off x="406400" y="359734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en-US" sz="2800" kern="1200" dirty="0"/>
            <a:t>peas</a:t>
          </a:r>
        </a:p>
      </dsp:txBody>
      <dsp:txXfrm>
        <a:off x="425134" y="3616076"/>
        <a:ext cx="5652132" cy="346292"/>
      </dsp:txXfrm>
    </dsp:sp>
    <dsp:sp modelId="{BFC4CAC3-D9F6-4783-AE9B-D069FB4EEEAB}">
      <dsp:nvSpPr>
        <dsp:cNvPr id="0" name=""/>
        <dsp:cNvSpPr/>
      </dsp:nvSpPr>
      <dsp:spPr>
        <a:xfrm>
          <a:off x="0" y="437890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56B2C5F9-4AFF-41BC-9A88-03ECC80C9FBF}">
      <dsp:nvSpPr>
        <dsp:cNvPr id="0" name=""/>
        <dsp:cNvSpPr/>
      </dsp:nvSpPr>
      <dsp:spPr>
        <a:xfrm>
          <a:off x="406400" y="418702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جدول حالت</a:t>
          </a:r>
          <a:endParaRPr lang="en-US" sz="2800" kern="1200" dirty="0"/>
        </a:p>
      </dsp:txBody>
      <dsp:txXfrm>
        <a:off x="425134" y="4205756"/>
        <a:ext cx="5652132" cy="346292"/>
      </dsp:txXfrm>
    </dsp:sp>
    <dsp:sp modelId="{175F8B3C-5F72-4375-9189-A04451D796EA}">
      <dsp:nvSpPr>
        <dsp:cNvPr id="0" name=""/>
        <dsp:cNvSpPr/>
      </dsp:nvSpPr>
      <dsp:spPr>
        <a:xfrm>
          <a:off x="0" y="496858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5962A90B-4786-4D10-A174-D81BB5C17722}">
      <dsp:nvSpPr>
        <dsp:cNvPr id="0" name=""/>
        <dsp:cNvSpPr/>
      </dsp:nvSpPr>
      <dsp:spPr>
        <a:xfrm>
          <a:off x="406400" y="477670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نصب قفل</a:t>
          </a:r>
          <a:endParaRPr lang="en-US" sz="2800" kern="1200" dirty="0"/>
        </a:p>
      </dsp:txBody>
      <dsp:txXfrm>
        <a:off x="425134" y="4795436"/>
        <a:ext cx="5652132" cy="346292"/>
      </dsp:txXfrm>
    </dsp:sp>
    <dsp:sp modelId="{7FF97826-3E8E-4C08-A8BE-6124ECC1C849}">
      <dsp:nvSpPr>
        <dsp:cNvPr id="0" name=""/>
        <dsp:cNvSpPr/>
      </dsp:nvSpPr>
      <dsp:spPr>
        <a:xfrm>
          <a:off x="0" y="5558262"/>
          <a:ext cx="8128000" cy="327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sp>
    <dsp:sp modelId="{8A3C0276-376F-4859-A2C1-FE7AB51D0402}">
      <dsp:nvSpPr>
        <dsp:cNvPr id="0" name=""/>
        <dsp:cNvSpPr/>
      </dsp:nvSpPr>
      <dsp:spPr>
        <a:xfrm>
          <a:off x="406400" y="5366382"/>
          <a:ext cx="5689600" cy="3837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244600">
            <a:lnSpc>
              <a:spcPct val="90000"/>
            </a:lnSpc>
            <a:spcBef>
              <a:spcPct val="0"/>
            </a:spcBef>
            <a:spcAft>
              <a:spcPct val="35000"/>
            </a:spcAft>
          </a:pPr>
          <a:r>
            <a:rPr lang="fa-IR" sz="2800" kern="1200" dirty="0"/>
            <a:t>نوآوری در ساخت</a:t>
          </a:r>
          <a:endParaRPr lang="en-US" sz="2800" kern="1200" dirty="0"/>
        </a:p>
      </dsp:txBody>
      <dsp:txXfrm>
        <a:off x="425134" y="5385116"/>
        <a:ext cx="565213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508343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150987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7036904"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Picture Placeholder 7">
            <a:extLst>
              <a:ext uri="{FF2B5EF4-FFF2-40B4-BE49-F238E27FC236}">
                <a16:creationId xmlns:a16="http://schemas.microsoft.com/office/drawing/2014/main" id="{FC10FD60-B279-4A90-879E-DC51895B3BCD}"/>
              </a:ext>
            </a:extLst>
          </p:cNvPr>
          <p:cNvSpPr>
            <a:spLocks noGrp="1"/>
          </p:cNvSpPr>
          <p:nvPr>
            <p:ph type="pic" sz="quarter" idx="10" hasCustomPrompt="1"/>
          </p:nvPr>
        </p:nvSpPr>
        <p:spPr>
          <a:xfrm>
            <a:off x="238056" y="412403"/>
            <a:ext cx="4125224" cy="6033194"/>
          </a:xfrm>
          <a:custGeom>
            <a:avLst/>
            <a:gdLst/>
            <a:ahLst/>
            <a:cxnLst/>
            <a:rect l="l" t="t" r="r" b="b"/>
            <a:pathLst>
              <a:path w="105705" h="154595">
                <a:moveTo>
                  <a:pt x="60945" y="0"/>
                </a:moveTo>
                <a:cubicBezTo>
                  <a:pt x="73149" y="0"/>
                  <a:pt x="83325" y="3572"/>
                  <a:pt x="91474" y="10716"/>
                </a:cubicBezTo>
                <a:cubicBezTo>
                  <a:pt x="99622" y="17859"/>
                  <a:pt x="103696" y="26752"/>
                  <a:pt x="103696" y="37393"/>
                </a:cubicBezTo>
                <a:cubicBezTo>
                  <a:pt x="103696" y="45058"/>
                  <a:pt x="101762" y="53652"/>
                  <a:pt x="97892" y="63177"/>
                </a:cubicBezTo>
                <a:lnTo>
                  <a:pt x="71549" y="127918"/>
                </a:lnTo>
                <a:lnTo>
                  <a:pt x="90302" y="127918"/>
                </a:lnTo>
                <a:cubicBezTo>
                  <a:pt x="100571" y="127918"/>
                  <a:pt x="105705" y="131490"/>
                  <a:pt x="105705" y="138633"/>
                </a:cubicBezTo>
                <a:cubicBezTo>
                  <a:pt x="105705" y="143693"/>
                  <a:pt x="103901" y="147619"/>
                  <a:pt x="100292" y="150409"/>
                </a:cubicBezTo>
                <a:cubicBezTo>
                  <a:pt x="96683" y="153200"/>
                  <a:pt x="91604" y="154595"/>
                  <a:pt x="85056" y="154595"/>
                </a:cubicBezTo>
                <a:lnTo>
                  <a:pt x="64741" y="154595"/>
                </a:lnTo>
                <a:cubicBezTo>
                  <a:pt x="56555" y="154595"/>
                  <a:pt x="50341" y="153014"/>
                  <a:pt x="46100" y="149851"/>
                </a:cubicBezTo>
                <a:cubicBezTo>
                  <a:pt x="41858" y="146689"/>
                  <a:pt x="39737" y="142094"/>
                  <a:pt x="39737" y="136066"/>
                </a:cubicBezTo>
                <a:cubicBezTo>
                  <a:pt x="39737" y="131825"/>
                  <a:pt x="41263" y="125909"/>
                  <a:pt x="44314" y="118319"/>
                </a:cubicBezTo>
                <a:lnTo>
                  <a:pt x="66750" y="63177"/>
                </a:lnTo>
                <a:cubicBezTo>
                  <a:pt x="71289" y="52016"/>
                  <a:pt x="73559" y="44351"/>
                  <a:pt x="73559" y="40184"/>
                </a:cubicBezTo>
                <a:cubicBezTo>
                  <a:pt x="73559" y="36835"/>
                  <a:pt x="72033" y="33840"/>
                  <a:pt x="68982" y="31198"/>
                </a:cubicBezTo>
                <a:cubicBezTo>
                  <a:pt x="65931" y="28556"/>
                  <a:pt x="62434" y="27236"/>
                  <a:pt x="58490" y="27236"/>
                </a:cubicBezTo>
                <a:cubicBezTo>
                  <a:pt x="51048" y="27236"/>
                  <a:pt x="44314" y="30454"/>
                  <a:pt x="38286" y="36891"/>
                </a:cubicBezTo>
                <a:cubicBezTo>
                  <a:pt x="32259" y="43328"/>
                  <a:pt x="29245" y="50527"/>
                  <a:pt x="29245" y="58489"/>
                </a:cubicBezTo>
                <a:cubicBezTo>
                  <a:pt x="29245" y="63103"/>
                  <a:pt x="30268" y="66675"/>
                  <a:pt x="32315" y="69205"/>
                </a:cubicBezTo>
                <a:cubicBezTo>
                  <a:pt x="34361" y="71735"/>
                  <a:pt x="38100" y="74079"/>
                  <a:pt x="43533" y="76237"/>
                </a:cubicBezTo>
                <a:cubicBezTo>
                  <a:pt x="48369" y="78172"/>
                  <a:pt x="50788" y="81483"/>
                  <a:pt x="50788" y="86172"/>
                </a:cubicBezTo>
                <a:cubicBezTo>
                  <a:pt x="50788" y="90487"/>
                  <a:pt x="49169" y="94041"/>
                  <a:pt x="45932" y="96831"/>
                </a:cubicBezTo>
                <a:cubicBezTo>
                  <a:pt x="42695" y="99622"/>
                  <a:pt x="38658" y="101017"/>
                  <a:pt x="33821" y="101017"/>
                </a:cubicBezTo>
                <a:cubicBezTo>
                  <a:pt x="24520" y="101017"/>
                  <a:pt x="16557" y="97054"/>
                  <a:pt x="9935" y="89129"/>
                </a:cubicBezTo>
                <a:cubicBezTo>
                  <a:pt x="3312" y="81204"/>
                  <a:pt x="0" y="71698"/>
                  <a:pt x="0" y="60610"/>
                </a:cubicBezTo>
                <a:cubicBezTo>
                  <a:pt x="0" y="44462"/>
                  <a:pt x="6102" y="30324"/>
                  <a:pt x="18306" y="18194"/>
                </a:cubicBezTo>
                <a:cubicBezTo>
                  <a:pt x="30510" y="6065"/>
                  <a:pt x="44723" y="0"/>
                  <a:pt x="60945"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48000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 id="2147483749" r:id="rId15"/>
    <p:sldLayoutId id="2147483750" r:id="rId16"/>
    <p:sldLayoutId id="2147483752"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13.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19.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4.xml"/><Relationship Id="rId7" Type="http://schemas.openxmlformats.org/officeDocument/2006/relationships/diagramColors" Target="../diagrams/colors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92815" y="1295651"/>
            <a:ext cx="5583849" cy="1077218"/>
          </a:xfrm>
          <a:prstGeom prst="rect">
            <a:avLst/>
          </a:prstGeom>
          <a:noFill/>
        </p:spPr>
        <p:txBody>
          <a:bodyPr wrap="square" rtlCol="0" anchor="ctr">
            <a:spAutoFit/>
          </a:bodyPr>
          <a:lstStyle/>
          <a:p>
            <a:pPr algn="ctr" rtl="1"/>
            <a:r>
              <a:rPr lang="fa-IR" altLang="ko-KR" sz="3200" b="1" dirty="0">
                <a:solidFill>
                  <a:schemeClr val="bg1"/>
                </a:solidFill>
                <a:cs typeface="B Nazanin" panose="00000400000000000000" pitchFamily="2" charset="-78"/>
              </a:rPr>
              <a:t>موضوع</a:t>
            </a:r>
            <a:r>
              <a:rPr lang="en-US" altLang="ko-KR" sz="3200" b="1" dirty="0">
                <a:solidFill>
                  <a:schemeClr val="bg1"/>
                </a:solidFill>
                <a:cs typeface="B Nazanin" panose="00000400000000000000" pitchFamily="2" charset="-78"/>
              </a:rPr>
              <a:t> </a:t>
            </a:r>
            <a:r>
              <a:rPr lang="fa-IR" altLang="ko-KR" sz="3200" b="1" dirty="0">
                <a:solidFill>
                  <a:schemeClr val="bg1"/>
                </a:solidFill>
                <a:cs typeface="B Nazanin" panose="00000400000000000000" pitchFamily="2" charset="-78"/>
              </a:rPr>
              <a:t>پروژه:</a:t>
            </a:r>
          </a:p>
          <a:p>
            <a:pPr algn="ctr" rtl="1"/>
            <a:r>
              <a:rPr lang="fa-IR" altLang="ko-KR" sz="3200" b="1" dirty="0">
                <a:solidFill>
                  <a:schemeClr val="bg1"/>
                </a:solidFill>
                <a:cs typeface="B Nazanin" panose="00000400000000000000" pitchFamily="2" charset="-78"/>
              </a:rPr>
              <a:t> قفل هوشمند کویکست مدل </a:t>
            </a:r>
            <a:r>
              <a:rPr lang="en-US" altLang="ko-KR" sz="3200" b="1" dirty="0">
                <a:solidFill>
                  <a:schemeClr val="bg1"/>
                </a:solidFill>
                <a:cs typeface="B Nazanin" panose="00000400000000000000" pitchFamily="2" charset="-78"/>
              </a:rPr>
              <a:t>Halo</a:t>
            </a:r>
            <a:endParaRPr lang="ko-KR" altLang="en-US" sz="3200" b="1" dirty="0">
              <a:solidFill>
                <a:schemeClr val="bg1"/>
              </a:solidFill>
              <a:cs typeface="B Nazanin" panose="00000400000000000000" pitchFamily="2" charset="-78"/>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37434" y="5835125"/>
            <a:ext cx="5610509" cy="830997"/>
          </a:xfrm>
          <a:prstGeom prst="rect">
            <a:avLst/>
          </a:prstGeom>
          <a:noFill/>
        </p:spPr>
        <p:txBody>
          <a:bodyPr wrap="square" rtlCol="0" anchor="ctr">
            <a:spAutoFit/>
          </a:bodyPr>
          <a:lstStyle/>
          <a:p>
            <a:pPr algn="ctr"/>
            <a:r>
              <a:rPr lang="fa-IR" altLang="ko-KR" sz="2400" dirty="0">
                <a:solidFill>
                  <a:schemeClr val="bg1"/>
                </a:solidFill>
                <a:cs typeface="B Nazanin" panose="00000400000000000000" pitchFamily="2" charset="-78"/>
              </a:rPr>
              <a:t>استاد راهنما: استاد عصایی</a:t>
            </a:r>
          </a:p>
          <a:p>
            <a:pPr algn="ctr"/>
            <a:r>
              <a:rPr lang="fa-IR" altLang="ko-KR" sz="2400" dirty="0">
                <a:solidFill>
                  <a:schemeClr val="bg1"/>
                </a:solidFill>
                <a:cs typeface="B Nazanin" panose="00000400000000000000" pitchFamily="2" charset="-78"/>
              </a:rPr>
              <a:t>نام دانشجو: سارا رستمی</a:t>
            </a:r>
            <a:endParaRPr lang="ko-KR" altLang="en-US" sz="2400" dirty="0">
              <a:solidFill>
                <a:schemeClr val="bg1"/>
              </a:solidFill>
              <a:cs typeface="B Nazanin" panose="00000400000000000000" pitchFamily="2" charset="-78"/>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pic>
        <p:nvPicPr>
          <p:cNvPr id="1026" name="Picture 2" descr="لوگو دانشگاه آزاد اسلامی، فلسفه فکری لوگو دانشگاه آزاد - وبلاگ دایا آرتز">
            <a:extLst>
              <a:ext uri="{FF2B5EF4-FFF2-40B4-BE49-F238E27FC236}">
                <a16:creationId xmlns:a16="http://schemas.microsoft.com/office/drawing/2014/main" id="{28A824B8-B551-468B-8200-E5681651F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7489" y="4138"/>
            <a:ext cx="1714500" cy="1028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81E4E8-F697-4B26-9247-A772C17AEABE}"/>
              </a:ext>
            </a:extLst>
          </p:cNvPr>
          <p:cNvSpPr txBox="1"/>
          <p:nvPr/>
        </p:nvSpPr>
        <p:spPr>
          <a:xfrm>
            <a:off x="7114106" y="3382123"/>
            <a:ext cx="4392137" cy="1200329"/>
          </a:xfrm>
          <a:prstGeom prst="rect">
            <a:avLst/>
          </a:prstGeom>
          <a:noFill/>
        </p:spPr>
        <p:txBody>
          <a:bodyPr wrap="square" rtlCol="0">
            <a:spAutoFit/>
          </a:bodyPr>
          <a:lstStyle/>
          <a:p>
            <a:pPr algn="ctr"/>
            <a:r>
              <a:rPr lang="fa-IR" sz="3600" b="1" dirty="0">
                <a:solidFill>
                  <a:schemeClr val="bg1"/>
                </a:solidFill>
              </a:rPr>
              <a:t>مروبوط به درس :</a:t>
            </a:r>
          </a:p>
          <a:p>
            <a:pPr algn="ctr"/>
            <a:r>
              <a:rPr lang="fa-IR" sz="3600" b="1" dirty="0">
                <a:solidFill>
                  <a:schemeClr val="bg1"/>
                </a:solidFill>
              </a:rPr>
              <a:t>هوش مصنوعی </a:t>
            </a:r>
            <a:endParaRPr lang="en-US" sz="3600" b="1" dirty="0">
              <a:solidFill>
                <a:schemeClr val="bg1"/>
              </a:solidFill>
            </a:endParaRPr>
          </a:p>
        </p:txBody>
      </p:sp>
      <p:sp>
        <p:nvSpPr>
          <p:cNvPr id="5" name="TextBox 4">
            <a:extLst>
              <a:ext uri="{FF2B5EF4-FFF2-40B4-BE49-F238E27FC236}">
                <a16:creationId xmlns:a16="http://schemas.microsoft.com/office/drawing/2014/main" id="{77B471F9-B373-47A0-A5A8-FAB75DF92DE8}"/>
              </a:ext>
            </a:extLst>
          </p:cNvPr>
          <p:cNvSpPr txBox="1"/>
          <p:nvPr/>
        </p:nvSpPr>
        <p:spPr>
          <a:xfrm>
            <a:off x="4027558" y="35677"/>
            <a:ext cx="3047960" cy="707886"/>
          </a:xfrm>
          <a:prstGeom prst="rect">
            <a:avLst/>
          </a:prstGeom>
          <a:noFill/>
        </p:spPr>
        <p:txBody>
          <a:bodyPr wrap="square" rtlCol="0">
            <a:spAutoFit/>
          </a:bodyPr>
          <a:lstStyle/>
          <a:p>
            <a:pPr algn="ctr"/>
            <a:r>
              <a:rPr lang="fa-IR" sz="4000" b="1" dirty="0">
                <a:solidFill>
                  <a:schemeClr val="bg1"/>
                </a:solidFill>
              </a:rPr>
              <a:t>به نام خدا</a:t>
            </a:r>
            <a:endParaRPr lang="en-US" sz="4000" b="1" dirty="0">
              <a:solidFill>
                <a:schemeClr val="bg1"/>
              </a:solidFill>
            </a:endParaRPr>
          </a:p>
        </p:txBody>
      </p:sp>
      <p:pic>
        <p:nvPicPr>
          <p:cNvPr id="23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8060" y="171866"/>
            <a:ext cx="487363" cy="487363"/>
          </a:xfrm>
          <a:prstGeom prst="rect">
            <a:avLst/>
          </a:prstGeom>
        </p:spPr>
      </p:pic>
    </p:spTree>
    <p:extLst>
      <p:ext uri="{BB962C8B-B14F-4D97-AF65-F5344CB8AC3E}">
        <p14:creationId xmlns:p14="http://schemas.microsoft.com/office/powerpoint/2010/main" val="4032476198"/>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3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38"/>
                                        </p:tgtEl>
                                      </p:cBhvr>
                                    </p:cmd>
                                  </p:childTnLst>
                                </p:cTn>
                              </p:par>
                            </p:childTnLst>
                          </p:cTn>
                        </p:par>
                      </p:childTnLst>
                    </p:cTn>
                  </p:par>
                </p:childTnLst>
              </p:cTn>
              <p:nextCondLst>
                <p:cond evt="onClick" delay="0">
                  <p:tgtEl>
                    <p:spTgt spid="238"/>
                  </p:tgtEl>
                </p:cond>
              </p:nextCondLst>
            </p:seq>
            <p:audio>
              <p:cMediaNode vol="80000">
                <p:cTn id="7" fill="hold" display="0">
                  <p:stCondLst>
                    <p:cond delay="indefinite"/>
                  </p:stCondLst>
                  <p:endCondLst>
                    <p:cond evt="onStopAudio" delay="0">
                      <p:tgtEl>
                        <p:sldTgt/>
                      </p:tgtEl>
                    </p:cond>
                  </p:endCondLst>
                </p:cTn>
                <p:tgtEl>
                  <p:spTgt spid="23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02AEF-474A-4017-96F6-C14A5BEFC18A}"/>
              </a:ext>
            </a:extLst>
          </p:cNvPr>
          <p:cNvSpPr txBox="1"/>
          <p:nvPr/>
        </p:nvSpPr>
        <p:spPr>
          <a:xfrm>
            <a:off x="5342965" y="727404"/>
            <a:ext cx="6849035" cy="5940088"/>
          </a:xfrm>
          <a:prstGeom prst="rect">
            <a:avLst/>
          </a:prstGeom>
          <a:noFill/>
        </p:spPr>
        <p:txBody>
          <a:bodyPr wrap="square" rtlCol="0">
            <a:spAutoFit/>
          </a:bodyPr>
          <a:lstStyle/>
          <a:p>
            <a:pPr algn="r" rtl="1"/>
            <a:r>
              <a:rPr lang="fa-IR" sz="2000" dirty="0"/>
              <a:t>کمپانی کویکست از سال 1946 در زمینه تولید قفلهای بادوام و حرفه ای به تولید محصولات بینظیری اقدام کرده است که باعث شده در میان برندهای قفل همیشه برترین باشد در سالهای اخیر و با پیشرفت تکنولوژی خط جدید قفلهای هوشمند این برند معتبر فعال شده است و محصولات مهمی به بازار جهان عرضه نموده است برای خرید قفل به غیر از فناوری آن باید به تجربه و اعتبار تولید کننده نیز توجه نمود. محصول </a:t>
            </a:r>
            <a:r>
              <a:rPr lang="en-US" sz="2000" dirty="0"/>
              <a:t>HALO </a:t>
            </a:r>
            <a:r>
              <a:rPr lang="fa-IR" sz="2000" dirty="0"/>
              <a:t>یکی از قفلهایی است که هم از فناوری بالا و هم از بالاترین استاندار قفل منزل   </a:t>
            </a:r>
            <a:r>
              <a:rPr lang="en-US" sz="2000" dirty="0"/>
              <a:t>BHMA) </a:t>
            </a:r>
            <a:r>
              <a:rPr lang="fa-IR" sz="2000" dirty="0"/>
              <a:t> )برخودار است. این محصول هم با</a:t>
            </a:r>
            <a:r>
              <a:rPr lang="en-US" sz="2000" dirty="0"/>
              <a:t>WIFI </a:t>
            </a:r>
            <a:r>
              <a:rPr lang="fa-IR" sz="2000" dirty="0"/>
              <a:t> (برای اتصال به موبایل) ، هم رمز و هم کلید کار می نماید که ترکیب فوق العاده ای تشکیل داده است. از مشخصات هسته قفل میتوان به 20 دقیقه دوام در آتش، گارانتی مادام العمر مکانیزم ، غیر قابل باز شدن با شاه کلید، غیر قابل باز شدن با ابزارهای سوزنی ، غیر قابل باز شدن با کلید کپی( نیاز به تایید قفل برای کلید کپی) اشاره نمود که نشان دهنده اطمینان پذیری بالای این محصول است. از طرفی تکنولوژی قفل </a:t>
            </a:r>
            <a:r>
              <a:rPr lang="en-US" sz="2000" dirty="0"/>
              <a:t>HALO </a:t>
            </a:r>
            <a:r>
              <a:rPr lang="fa-IR" sz="2000" dirty="0"/>
              <a:t>شامل قفل شدن سریع با یک اشاره ، فناوری لمسی برای ورود حداکثر 10 عدد ، فناوری وای فای و تعریف 250 کاربر مختلف، برنامه اختصاصی، امکان برنامه ریزی زمانی برای باز و بسته شدن . باز کردن و بستن از طریق موبایل نمایش وضعیت در موبایل اشاره نمود. این محصول با الکسا و دستیار گوگل کاملا سازگار می باشد. نکته آخر با توجه به جابجایی اعداد در صفحه تاچ اسکرین ، امکان بازگشایی قفل از طریق رصد حرکت انگشتان یا اثر انگشت بجا مانده وجود ندارد( این قابلیت انتخابی می باشد)</a:t>
            </a:r>
            <a:endParaRPr lang="en-US" sz="2000" dirty="0"/>
          </a:p>
        </p:txBody>
      </p:sp>
      <p:pic>
        <p:nvPicPr>
          <p:cNvPr id="4" name="Picture 3">
            <a:extLst>
              <a:ext uri="{FF2B5EF4-FFF2-40B4-BE49-F238E27FC236}">
                <a16:creationId xmlns:a16="http://schemas.microsoft.com/office/drawing/2014/main" id="{E7027FA5-9E64-437F-B9A1-2F63E4C8B9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29" y="421341"/>
            <a:ext cx="3433482" cy="2583180"/>
          </a:xfrm>
          <a:prstGeom prst="rect">
            <a:avLst/>
          </a:prstGeom>
        </p:spPr>
      </p:pic>
      <p:pic>
        <p:nvPicPr>
          <p:cNvPr id="6" name="Picture 5">
            <a:extLst>
              <a:ext uri="{FF2B5EF4-FFF2-40B4-BE49-F238E27FC236}">
                <a16:creationId xmlns:a16="http://schemas.microsoft.com/office/drawing/2014/main" id="{6F98D6DB-2485-49C7-8DB9-976EC3102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2270" y="3853479"/>
            <a:ext cx="3541060" cy="2583180"/>
          </a:xfrm>
          <a:prstGeom prst="rect">
            <a:avLst/>
          </a:prstGeom>
        </p:spPr>
      </p:pic>
      <p:sp>
        <p:nvSpPr>
          <p:cNvPr id="7" name="TextBox 6">
            <a:extLst>
              <a:ext uri="{FF2B5EF4-FFF2-40B4-BE49-F238E27FC236}">
                <a16:creationId xmlns:a16="http://schemas.microsoft.com/office/drawing/2014/main" id="{2A4AA82D-1C4B-4BF8-ADD3-FCAA7FCA1DA4}"/>
              </a:ext>
            </a:extLst>
          </p:cNvPr>
          <p:cNvSpPr txBox="1"/>
          <p:nvPr/>
        </p:nvSpPr>
        <p:spPr>
          <a:xfrm>
            <a:off x="9843247" y="190508"/>
            <a:ext cx="2841812" cy="461665"/>
          </a:xfrm>
          <a:prstGeom prst="rect">
            <a:avLst/>
          </a:prstGeom>
          <a:noFill/>
        </p:spPr>
        <p:txBody>
          <a:bodyPr wrap="square" rtlCol="0">
            <a:spAutoFit/>
          </a:bodyPr>
          <a:lstStyle/>
          <a:p>
            <a:r>
              <a:rPr lang="fa-IR" sz="2400" b="1" dirty="0"/>
              <a:t>معرفی قفل کویکست</a:t>
            </a:r>
            <a:endParaRPr lang="en-US" sz="2400" b="1" dirty="0"/>
          </a:p>
        </p:txBody>
      </p:sp>
      <p:pic>
        <p:nvPicPr>
          <p:cNvPr id="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7045" y="483722"/>
            <a:ext cx="487363" cy="487363"/>
          </a:xfrm>
          <a:prstGeom prst="rect">
            <a:avLst/>
          </a:prstGeom>
        </p:spPr>
      </p:pic>
    </p:spTree>
    <p:extLst>
      <p:ext uri="{BB962C8B-B14F-4D97-AF65-F5344CB8AC3E}">
        <p14:creationId xmlns:p14="http://schemas.microsoft.com/office/powerpoint/2010/main" val="202141212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Arrow Connector 90">
            <a:extLst>
              <a:ext uri="{FF2B5EF4-FFF2-40B4-BE49-F238E27FC236}">
                <a16:creationId xmlns:a16="http://schemas.microsoft.com/office/drawing/2014/main" id="{4F53AC23-816A-4DE3-B27A-94744CB01133}"/>
              </a:ext>
            </a:extLst>
          </p:cNvPr>
          <p:cNvCxnSpPr>
            <a:cxnSpLocks/>
            <a:stCxn id="97" idx="6"/>
            <a:endCxn id="98" idx="3"/>
          </p:cNvCxnSpPr>
          <p:nvPr/>
        </p:nvCxnSpPr>
        <p:spPr>
          <a:xfrm flipV="1">
            <a:off x="8345422" y="2178028"/>
            <a:ext cx="1322442" cy="1439318"/>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3FE2F2E-C24A-4ED9-B873-75A2B25B6BB9}"/>
              </a:ext>
            </a:extLst>
          </p:cNvPr>
          <p:cNvCxnSpPr>
            <a:cxnSpLocks/>
            <a:stCxn id="97" idx="6"/>
            <a:endCxn id="101" idx="2"/>
          </p:cNvCxnSpPr>
          <p:nvPr/>
        </p:nvCxnSpPr>
        <p:spPr>
          <a:xfrm flipV="1">
            <a:off x="8345422" y="3030615"/>
            <a:ext cx="2021413" cy="586731"/>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46C9C88-2FFC-4243-9227-0AA00DDD4989}"/>
              </a:ext>
            </a:extLst>
          </p:cNvPr>
          <p:cNvCxnSpPr>
            <a:cxnSpLocks/>
            <a:stCxn id="97" idx="6"/>
            <a:endCxn id="99" idx="2"/>
          </p:cNvCxnSpPr>
          <p:nvPr/>
        </p:nvCxnSpPr>
        <p:spPr>
          <a:xfrm>
            <a:off x="8345422" y="3617346"/>
            <a:ext cx="2021413" cy="573647"/>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D20C7D3-5B14-4116-8CE1-CC74074815C8}"/>
              </a:ext>
            </a:extLst>
          </p:cNvPr>
          <p:cNvCxnSpPr>
            <a:cxnSpLocks/>
            <a:stCxn id="97" idx="6"/>
            <a:endCxn id="100" idx="1"/>
          </p:cNvCxnSpPr>
          <p:nvPr/>
        </p:nvCxnSpPr>
        <p:spPr>
          <a:xfrm>
            <a:off x="8345422" y="3617346"/>
            <a:ext cx="1322442" cy="1426235"/>
          </a:xfrm>
          <a:prstGeom prst="straightConnector1">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CA9BD9A-F216-4445-9FEC-B0BFDF982078}"/>
              </a:ext>
            </a:extLst>
          </p:cNvPr>
          <p:cNvSpPr/>
          <p:nvPr/>
        </p:nvSpPr>
        <p:spPr>
          <a:xfrm>
            <a:off x="7023232" y="2956251"/>
            <a:ext cx="1322190" cy="13221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8" name="Oval 97">
            <a:extLst>
              <a:ext uri="{FF2B5EF4-FFF2-40B4-BE49-F238E27FC236}">
                <a16:creationId xmlns:a16="http://schemas.microsoft.com/office/drawing/2014/main" id="{D332D8C6-5DB0-42CA-9C74-C05C2C24E9B6}"/>
              </a:ext>
            </a:extLst>
          </p:cNvPr>
          <p:cNvSpPr/>
          <p:nvPr/>
        </p:nvSpPr>
        <p:spPr>
          <a:xfrm>
            <a:off x="9540373" y="1434955"/>
            <a:ext cx="870564" cy="87056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99" name="Oval 98">
            <a:extLst>
              <a:ext uri="{FF2B5EF4-FFF2-40B4-BE49-F238E27FC236}">
                <a16:creationId xmlns:a16="http://schemas.microsoft.com/office/drawing/2014/main" id="{8D8034BB-A4D2-44D2-AA8F-F7E9DC3E634B}"/>
              </a:ext>
            </a:extLst>
          </p:cNvPr>
          <p:cNvSpPr/>
          <p:nvPr/>
        </p:nvSpPr>
        <p:spPr>
          <a:xfrm>
            <a:off x="10366835" y="3755711"/>
            <a:ext cx="870564" cy="870564"/>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100" name="Oval 99">
            <a:extLst>
              <a:ext uri="{FF2B5EF4-FFF2-40B4-BE49-F238E27FC236}">
                <a16:creationId xmlns:a16="http://schemas.microsoft.com/office/drawing/2014/main" id="{536EF988-FBA5-4990-B8A4-BC1A91FCFD64}"/>
              </a:ext>
            </a:extLst>
          </p:cNvPr>
          <p:cNvSpPr/>
          <p:nvPr/>
        </p:nvSpPr>
        <p:spPr>
          <a:xfrm>
            <a:off x="9540373" y="4916090"/>
            <a:ext cx="870564" cy="87056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101" name="Oval 100">
            <a:extLst>
              <a:ext uri="{FF2B5EF4-FFF2-40B4-BE49-F238E27FC236}">
                <a16:creationId xmlns:a16="http://schemas.microsoft.com/office/drawing/2014/main" id="{0EE84B0A-B108-467C-BE8D-9225D9F77367}"/>
              </a:ext>
            </a:extLst>
          </p:cNvPr>
          <p:cNvSpPr/>
          <p:nvPr/>
        </p:nvSpPr>
        <p:spPr>
          <a:xfrm>
            <a:off x="10366835" y="2595333"/>
            <a:ext cx="870564" cy="87056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a:ln>
                <a:noFill/>
              </a:ln>
              <a:solidFill>
                <a:prstClr val="white"/>
              </a:solidFill>
              <a:effectLst/>
              <a:uLnTx/>
              <a:uFillTx/>
              <a:latin typeface="Arial"/>
              <a:cs typeface="Arial" pitchFamily="34" charset="0"/>
            </a:endParaRPr>
          </a:p>
        </p:txBody>
      </p:sp>
      <p:sp>
        <p:nvSpPr>
          <p:cNvPr id="120" name="Block Arc 14">
            <a:extLst>
              <a:ext uri="{FF2B5EF4-FFF2-40B4-BE49-F238E27FC236}">
                <a16:creationId xmlns:a16="http://schemas.microsoft.com/office/drawing/2014/main" id="{E26EBB16-0BF1-4E9B-A6D9-604B13C52346}"/>
              </a:ext>
            </a:extLst>
          </p:cNvPr>
          <p:cNvSpPr/>
          <p:nvPr/>
        </p:nvSpPr>
        <p:spPr>
          <a:xfrm rot="16200000">
            <a:off x="7391869" y="3315210"/>
            <a:ext cx="603871" cy="60426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21" name="Isosceles Triangle 51">
            <a:extLst>
              <a:ext uri="{FF2B5EF4-FFF2-40B4-BE49-F238E27FC236}">
                <a16:creationId xmlns:a16="http://schemas.microsoft.com/office/drawing/2014/main" id="{0D44217D-1715-4BFB-876B-DBF27566956C}"/>
              </a:ext>
            </a:extLst>
          </p:cNvPr>
          <p:cNvSpPr/>
          <p:nvPr/>
        </p:nvSpPr>
        <p:spPr>
          <a:xfrm>
            <a:off x="9792496" y="1745389"/>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2" name="Rounded Rectangle 6">
            <a:extLst>
              <a:ext uri="{FF2B5EF4-FFF2-40B4-BE49-F238E27FC236}">
                <a16:creationId xmlns:a16="http://schemas.microsoft.com/office/drawing/2014/main" id="{2635EB16-3846-45E7-85B4-94AB480C8972}"/>
              </a:ext>
            </a:extLst>
          </p:cNvPr>
          <p:cNvSpPr/>
          <p:nvPr/>
        </p:nvSpPr>
        <p:spPr>
          <a:xfrm>
            <a:off x="10634202" y="2862717"/>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3" name="Teardrop 1">
            <a:extLst>
              <a:ext uri="{FF2B5EF4-FFF2-40B4-BE49-F238E27FC236}">
                <a16:creationId xmlns:a16="http://schemas.microsoft.com/office/drawing/2014/main" id="{E0D5C947-CA17-470F-919D-3ABB9A57EA6D}"/>
              </a:ext>
            </a:extLst>
          </p:cNvPr>
          <p:cNvSpPr/>
          <p:nvPr/>
        </p:nvSpPr>
        <p:spPr>
          <a:xfrm rot="18805991">
            <a:off x="10637542" y="4004527"/>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24" name="Rounded Rectangle 27">
            <a:extLst>
              <a:ext uri="{FF2B5EF4-FFF2-40B4-BE49-F238E27FC236}">
                <a16:creationId xmlns:a16="http://schemas.microsoft.com/office/drawing/2014/main" id="{6AF4D26C-A3D7-49BD-8F95-F0ACDF0B778C}"/>
              </a:ext>
            </a:extLst>
          </p:cNvPr>
          <p:cNvSpPr/>
          <p:nvPr/>
        </p:nvSpPr>
        <p:spPr>
          <a:xfrm>
            <a:off x="9802457" y="521833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5" name="Isosceles Triangle 51">
            <a:extLst>
              <a:ext uri="{FF2B5EF4-FFF2-40B4-BE49-F238E27FC236}">
                <a16:creationId xmlns:a16="http://schemas.microsoft.com/office/drawing/2014/main" id="{A69FCEBA-BDE2-4470-AD4D-094E8C0FD31D}"/>
              </a:ext>
            </a:extLst>
          </p:cNvPr>
          <p:cNvSpPr/>
          <p:nvPr/>
        </p:nvSpPr>
        <p:spPr>
          <a:xfrm>
            <a:off x="1073082" y="3958043"/>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6" name="Rounded Rectangle 6">
            <a:extLst>
              <a:ext uri="{FF2B5EF4-FFF2-40B4-BE49-F238E27FC236}">
                <a16:creationId xmlns:a16="http://schemas.microsoft.com/office/drawing/2014/main" id="{0FFAF79A-1F4E-4EB4-9E37-277EAEDCF7E0}"/>
              </a:ext>
            </a:extLst>
          </p:cNvPr>
          <p:cNvSpPr/>
          <p:nvPr/>
        </p:nvSpPr>
        <p:spPr>
          <a:xfrm>
            <a:off x="3827112" y="3917571"/>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7" name="Teardrop 1">
            <a:extLst>
              <a:ext uri="{FF2B5EF4-FFF2-40B4-BE49-F238E27FC236}">
                <a16:creationId xmlns:a16="http://schemas.microsoft.com/office/drawing/2014/main" id="{847587CC-7E09-49CD-96C8-80545427932B}"/>
              </a:ext>
            </a:extLst>
          </p:cNvPr>
          <p:cNvSpPr/>
          <p:nvPr/>
        </p:nvSpPr>
        <p:spPr>
          <a:xfrm rot="18805991">
            <a:off x="3798904" y="5078187"/>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28" name="Rounded Rectangle 27">
            <a:extLst>
              <a:ext uri="{FF2B5EF4-FFF2-40B4-BE49-F238E27FC236}">
                <a16:creationId xmlns:a16="http://schemas.microsoft.com/office/drawing/2014/main" id="{B873B5FA-57B3-4D17-BF0A-2F20699D4A38}"/>
              </a:ext>
            </a:extLst>
          </p:cNvPr>
          <p:cNvSpPr/>
          <p:nvPr/>
        </p:nvSpPr>
        <p:spPr>
          <a:xfrm>
            <a:off x="1075523" y="512545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5" name="TextBox 4">
            <a:extLst>
              <a:ext uri="{FF2B5EF4-FFF2-40B4-BE49-F238E27FC236}">
                <a16:creationId xmlns:a16="http://schemas.microsoft.com/office/drawing/2014/main" id="{71C60BC0-D659-45AD-A852-A1F61AD38F27}"/>
              </a:ext>
            </a:extLst>
          </p:cNvPr>
          <p:cNvSpPr txBox="1"/>
          <p:nvPr/>
        </p:nvSpPr>
        <p:spPr>
          <a:xfrm>
            <a:off x="537882" y="228240"/>
            <a:ext cx="9002491" cy="1015663"/>
          </a:xfrm>
          <a:prstGeom prst="rect">
            <a:avLst/>
          </a:prstGeom>
          <a:noFill/>
        </p:spPr>
        <p:txBody>
          <a:bodyPr wrap="square" rtlCol="0">
            <a:spAutoFit/>
          </a:bodyPr>
          <a:lstStyle/>
          <a:p>
            <a:pPr algn="r" rtl="1"/>
            <a:r>
              <a:rPr lang="fa-IR" sz="2000" dirty="0"/>
              <a:t>این محصول با الکسا و دستیار گوگل کاملا سازگار می باشد .نکته اخر با توجه به جا به جایی اعداد در صفحه تاچ اسکرین ،امکان بازگشایی قفل از طریق رصد حرکت انگشتان یا اثر انگشت بجا مانده وجود ندارد (این قابلیت انتخابی می باشد)</a:t>
            </a:r>
            <a:endParaRPr lang="en-US" sz="20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E53CDE-97AF-44C0-9A88-649C4B5CA68E}"/>
                  </a:ext>
                </a:extLst>
              </p:cNvPr>
              <p:cNvSpPr txBox="1"/>
              <p:nvPr/>
            </p:nvSpPr>
            <p:spPr>
              <a:xfrm>
                <a:off x="452641" y="1620921"/>
                <a:ext cx="5347587" cy="3908762"/>
              </a:xfrm>
              <a:prstGeom prst="rect">
                <a:avLst/>
              </a:prstGeom>
              <a:noFill/>
            </p:spPr>
            <p:txBody>
              <a:bodyPr wrap="square" rtlCol="0">
                <a:spAutoFit/>
              </a:bodyPr>
              <a:lstStyle/>
              <a:p>
                <a:pPr algn="r" rtl="1"/>
                <a:r>
                  <a:rPr lang="fa-IR" sz="2800" b="1" dirty="0"/>
                  <a:t>مشخصات</a:t>
                </a:r>
              </a:p>
              <a:p>
                <a:pPr algn="r" rtl="1"/>
                <a:endParaRPr lang="fa-IR" sz="2800" b="1" dirty="0"/>
              </a:p>
              <a:p>
                <a:pPr algn="r" rtl="1"/>
                <a:r>
                  <a:rPr lang="fa-IR" sz="2400" dirty="0"/>
                  <a:t>ابعاد :         </a:t>
                </a:r>
                <a14:m>
                  <m:oMath xmlns:m="http://schemas.openxmlformats.org/officeDocument/2006/math">
                    <m:r>
                      <a:rPr lang="fa-IR" sz="2400" b="0" i="1" smtClean="0">
                        <a:latin typeface="Cambria Math" panose="02040503050406030204" pitchFamily="18" charset="0"/>
                      </a:rPr>
                      <m:t>25</m:t>
                    </m:r>
                    <m:r>
                      <a:rPr lang="fa-IR" sz="2400" b="0" i="1" smtClean="0">
                        <a:latin typeface="Cambria Math" panose="02040503050406030204" pitchFamily="18" charset="0"/>
                        <a:ea typeface="Cambria Math" panose="02040503050406030204" pitchFamily="18" charset="0"/>
                      </a:rPr>
                      <m:t>×</m:t>
                    </m:r>
                    <m:r>
                      <a:rPr lang="fa-IR" sz="2400" b="0" i="1" smtClean="0">
                        <a:latin typeface="Cambria Math" panose="02040503050406030204" pitchFamily="18" charset="0"/>
                        <a:ea typeface="Cambria Math" panose="02040503050406030204" pitchFamily="18" charset="0"/>
                      </a:rPr>
                      <m:t>14</m:t>
                    </m:r>
                    <m:r>
                      <a:rPr lang="fa-IR" sz="2400" b="0" i="1" smtClean="0">
                        <a:latin typeface="Cambria Math" panose="02040503050406030204" pitchFamily="18" charset="0"/>
                        <a:ea typeface="Cambria Math" panose="02040503050406030204" pitchFamily="18" charset="0"/>
                      </a:rPr>
                      <m:t>×</m:t>
                    </m:r>
                    <m:r>
                      <a:rPr lang="fa-IR" sz="2400" b="0" i="1" smtClean="0">
                        <a:latin typeface="Cambria Math" panose="02040503050406030204" pitchFamily="18" charset="0"/>
                        <a:ea typeface="Cambria Math" panose="02040503050406030204" pitchFamily="18" charset="0"/>
                      </a:rPr>
                      <m:t>10</m:t>
                    </m:r>
                  </m:oMath>
                </a14:m>
                <a:r>
                  <a:rPr lang="fa-IR" sz="2400" dirty="0"/>
                  <a:t> سانتی متر</a:t>
                </a:r>
              </a:p>
              <a:p>
                <a:pPr algn="r" rtl="1"/>
                <a:r>
                  <a:rPr lang="fa-IR" sz="2400" b="0" dirty="0">
                    <a:ea typeface="Cambria Math" panose="02040503050406030204" pitchFamily="18" charset="0"/>
                  </a:rPr>
                  <a:t>وزن:                     1750گرم</a:t>
                </a:r>
              </a:p>
              <a:p>
                <a:pPr algn="r" rtl="1"/>
                <a:r>
                  <a:rPr lang="fa-IR" sz="2400" dirty="0">
                    <a:ea typeface="Cambria Math" panose="02040503050406030204" pitchFamily="18" charset="0"/>
                  </a:rPr>
                  <a:t>جنس:                  استیل ضد زنگ</a:t>
                </a:r>
              </a:p>
              <a:p>
                <a:pPr algn="r" rtl="1"/>
                <a:r>
                  <a:rPr lang="fa-IR" sz="2400" dirty="0">
                    <a:ea typeface="Cambria Math" panose="02040503050406030204" pitchFamily="18" charset="0"/>
                  </a:rPr>
                  <a:t>نحوه باز شدن قفل:     الکترونیکی</a:t>
                </a:r>
              </a:p>
              <a:p>
                <a:pPr algn="r" rtl="1"/>
                <a:r>
                  <a:rPr lang="fa-IR" sz="2400" dirty="0">
                    <a:ea typeface="Cambria Math" panose="02040503050406030204" pitchFamily="18" charset="0"/>
                  </a:rPr>
                  <a:t>                           بدون کلید</a:t>
                </a:r>
              </a:p>
              <a:p>
                <a:pPr algn="r" rtl="1"/>
                <a:r>
                  <a:rPr lang="fa-IR" sz="2400" dirty="0">
                    <a:ea typeface="Cambria Math" panose="02040503050406030204" pitchFamily="18" charset="0"/>
                  </a:rPr>
                  <a:t>                            رمزدار</a:t>
                </a:r>
              </a:p>
              <a:p>
                <a:pPr algn="r" rtl="1"/>
                <a:r>
                  <a:rPr lang="fa-IR" sz="2400" dirty="0">
                    <a:ea typeface="Cambria Math" panose="02040503050406030204" pitchFamily="18" charset="0"/>
                  </a:rPr>
                  <a:t>                            کلید دار</a:t>
                </a:r>
              </a:p>
              <a:p>
                <a:pPr algn="r" rtl="1"/>
                <a:r>
                  <a:rPr lang="fa-IR" sz="2400" dirty="0">
                    <a:ea typeface="Cambria Math" panose="02040503050406030204" pitchFamily="18" charset="0"/>
                  </a:rPr>
                  <a:t>قیمت:             26,640,000 تومان</a:t>
                </a:r>
                <a:endParaRPr lang="en-US" sz="2400" dirty="0"/>
              </a:p>
            </p:txBody>
          </p:sp>
        </mc:Choice>
        <mc:Fallback xmlns="">
          <p:sp>
            <p:nvSpPr>
              <p:cNvPr id="6" name="TextBox 5">
                <a:extLst>
                  <a:ext uri="{FF2B5EF4-FFF2-40B4-BE49-F238E27FC236}">
                    <a16:creationId xmlns:a16="http://schemas.microsoft.com/office/drawing/2014/main" id="{12E53CDE-97AF-44C0-9A88-649C4B5CA68E}"/>
                  </a:ext>
                </a:extLst>
              </p:cNvPr>
              <p:cNvSpPr txBox="1">
                <a:spLocks noRot="1" noChangeAspect="1" noMove="1" noResize="1" noEditPoints="1" noAdjustHandles="1" noChangeArrowheads="1" noChangeShapeType="1" noTextEdit="1"/>
              </p:cNvSpPr>
              <p:nvPr/>
            </p:nvSpPr>
            <p:spPr>
              <a:xfrm>
                <a:off x="452641" y="1620921"/>
                <a:ext cx="5347587" cy="3908762"/>
              </a:xfrm>
              <a:prstGeom prst="rect">
                <a:avLst/>
              </a:prstGeom>
              <a:blipFill>
                <a:blip r:embed="rId4"/>
                <a:stretch>
                  <a:fillRect t="-1716" r="-2395" b="-280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4FFF86E-5E0F-4724-AF52-CE9C179700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4024" y="2030154"/>
            <a:ext cx="2735942" cy="2797691"/>
          </a:xfrm>
          <a:prstGeom prst="rect">
            <a:avLst/>
          </a:prstGeom>
        </p:spPr>
      </p:pic>
      <p:pic>
        <p:nvPicPr>
          <p:cNvPr id="23"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8959" y="127817"/>
            <a:ext cx="487363" cy="487363"/>
          </a:xfrm>
          <a:prstGeom prst="rect">
            <a:avLst/>
          </a:prstGeom>
        </p:spPr>
      </p:pic>
    </p:spTree>
    <p:extLst>
      <p:ext uri="{BB962C8B-B14F-4D97-AF65-F5344CB8AC3E}">
        <p14:creationId xmlns:p14="http://schemas.microsoft.com/office/powerpoint/2010/main" val="141158096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3"/>
                                        </p:tgtEl>
                                      </p:cBhvr>
                                    </p:cmd>
                                  </p:childTnLst>
                                </p:cTn>
                              </p:par>
                            </p:childTnLst>
                          </p:cTn>
                        </p:par>
                      </p:childTnLst>
                    </p:cTn>
                  </p:par>
                </p:childTnLst>
              </p:cTn>
              <p:nextCondLst>
                <p:cond evt="onClick" delay="0">
                  <p:tgtEl>
                    <p:spTgt spid="23"/>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876195-E054-4432-A774-7E2BB9D10397}"/>
              </a:ext>
            </a:extLst>
          </p:cNvPr>
          <p:cNvGrpSpPr/>
          <p:nvPr/>
        </p:nvGrpSpPr>
        <p:grpSpPr>
          <a:xfrm>
            <a:off x="37789" y="2306694"/>
            <a:ext cx="3880338" cy="4261848"/>
            <a:chOff x="5369718" y="2683668"/>
            <a:chExt cx="1452563" cy="1595377"/>
          </a:xfrm>
        </p:grpSpPr>
        <p:sp>
          <p:nvSpPr>
            <p:cNvPr id="8" name="Freeform: Shape 7">
              <a:extLst>
                <a:ext uri="{FF2B5EF4-FFF2-40B4-BE49-F238E27FC236}">
                  <a16:creationId xmlns:a16="http://schemas.microsoft.com/office/drawing/2014/main" id="{C9241BD8-6556-4E2C-B895-FCE53BD2AED0}"/>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2A1169D-927F-46FE-BC59-386CC21D789D}"/>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42DD6F4-9229-4F09-89D2-AE61AA686A8C}"/>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2C28B7F-E812-4E85-9254-D8AFCE57AD4F}"/>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EDF585F-51B6-460C-9639-6F654869D21E}"/>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4BFF45F-3123-46B5-8BAB-66EEFF74854D}"/>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E4215C-F238-4074-8566-066F4BB5499A}"/>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452315B-BF12-46F9-9CB7-88BF733DBDBC}"/>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C7FEAB0-01AF-4BB5-B68D-C312D06F6193}"/>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0F6227-1FD1-49E1-BC0D-7F773CAFA52B}"/>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53492B7-4E2F-44BE-BED4-66FBF7CB9E5B}"/>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4536104-7164-4358-9D90-8A4E16515F29}"/>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AB1D94-074A-4C6B-93C2-777DAD2C5FEA}"/>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D9FCD37-8F8E-4B06-A3A4-7C68D84421DD}"/>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D9526B5-9BE8-4E09-A91A-B72E56E25927}"/>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6E10C0-13B9-41B9-B50A-27F0F16144EC}"/>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1AE99C5-BD87-45B9-9CB8-68ECDF4356F9}"/>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325DCB3-D5B0-4BC1-B216-EBDAD79759CB}"/>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FB5E71-AD5B-4955-9ABD-C527A3BC5124}"/>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9B7EB1D-CDB7-4B0F-959B-463731427B20}"/>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FD3780D-7D85-4A55-9081-7CAA313564B1}"/>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9A00F5A-29BF-4BE8-9981-002BC0FA48C8}"/>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025F13D-DA21-40A9-8EC5-76362F59C6F9}"/>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7D241EF-D072-477B-847D-B9D7812A2062}"/>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AD90D11-4718-49AA-A45E-BB32DCB8285E}"/>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E17D256-B342-4E37-9406-2AA05E8DA6E7}"/>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F016C91E-F24A-4F68-BD72-E1780800F10F}"/>
              </a:ext>
            </a:extLst>
          </p:cNvPr>
          <p:cNvSpPr txBox="1"/>
          <p:nvPr/>
        </p:nvSpPr>
        <p:spPr>
          <a:xfrm>
            <a:off x="6096000" y="1507500"/>
            <a:ext cx="5711199" cy="5016758"/>
          </a:xfrm>
          <a:prstGeom prst="rect">
            <a:avLst/>
          </a:prstGeom>
          <a:noFill/>
        </p:spPr>
        <p:txBody>
          <a:bodyPr wrap="square" rtlCol="0">
            <a:spAutoFit/>
          </a:bodyPr>
          <a:lstStyle/>
          <a:p>
            <a:pPr algn="ctr"/>
            <a:r>
              <a:rPr lang="fa-IR" sz="2000" dirty="0"/>
              <a:t>قفل هوشمند کویکست مدل </a:t>
            </a:r>
            <a:r>
              <a:rPr lang="en-US" sz="2000" dirty="0"/>
              <a:t>HALO </a:t>
            </a:r>
            <a:r>
              <a:rPr lang="fa-IR" sz="2000" dirty="0"/>
              <a:t>یک قفل الکترونیکی است که با استفاده از بلوتوث و وای فای به گوشی هوشمند یا تبلت شما متصل می‌شود. شما می‌توانید با نصب اپلیکیشن کویکست در دستگاه خود، قفل را از راه دور کنترل کنید، کلید مجازی برای دیگران ارسال کنید، تاریخچه ورود و خروج را مشاهده کنید و تنظیمات امنیتی را انجام دهید. این قفل همچنین دارای کلید فیزیکی و صفحه کلید رمزدار نیز می‌باشد.</a:t>
            </a:r>
          </a:p>
          <a:p>
            <a:pPr algn="ctr"/>
            <a:endParaRPr lang="fa-IR" sz="2000" dirty="0"/>
          </a:p>
          <a:p>
            <a:pPr algn="ctr"/>
            <a:r>
              <a:rPr lang="fa-IR" sz="2000" dirty="0"/>
              <a:t> )این قفل از فناوری بالا و بالاترین استاندارد قفل منزل  </a:t>
            </a:r>
            <a:r>
              <a:rPr lang="en-US" sz="2000" dirty="0"/>
              <a:t>BHMA) </a:t>
            </a:r>
            <a:r>
              <a:rPr lang="fa-IR" sz="2000" dirty="0"/>
              <a:t>برخوردار است و از جنس استیل ضد زنگ ساخته شده است. این قفل با باتری قابل شارژ کار می‌کند و در صورت کم شدن باتری به شما هشدار می‌دهد.</a:t>
            </a:r>
          </a:p>
          <a:p>
            <a:pPr algn="ctr"/>
            <a:endParaRPr lang="fa-IR" sz="2000" dirty="0"/>
          </a:p>
          <a:p>
            <a:pPr algn="ctr"/>
            <a:r>
              <a:rPr lang="fa-IR" sz="2000" dirty="0"/>
              <a:t>برای خرید این قفل می‌توانید از فروشگاه‌های اینترنتی معتبری مثل دیجی‌کالا استفاده کنید. قیمت این قفل در دیجی‌کالا ۲۶,۶۴۰,۰۰۰ تومان است.</a:t>
            </a:r>
            <a:endParaRPr lang="en-US" sz="2000" dirty="0"/>
          </a:p>
        </p:txBody>
      </p:sp>
      <p:pic>
        <p:nvPicPr>
          <p:cNvPr id="35" name="Picture 34">
            <a:extLst>
              <a:ext uri="{FF2B5EF4-FFF2-40B4-BE49-F238E27FC236}">
                <a16:creationId xmlns:a16="http://schemas.microsoft.com/office/drawing/2014/main" id="{59402953-7E69-4FA5-AEB8-0381488742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8346" y="1245968"/>
            <a:ext cx="2871650" cy="2183032"/>
          </a:xfrm>
          <a:prstGeom prst="rect">
            <a:avLst/>
          </a:prstGeom>
        </p:spPr>
      </p:pic>
      <p:pic>
        <p:nvPicPr>
          <p:cNvPr id="34"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7682" y="1407977"/>
            <a:ext cx="487363" cy="487363"/>
          </a:xfrm>
          <a:prstGeom prst="rect">
            <a:avLst/>
          </a:prstGeom>
        </p:spPr>
      </p:pic>
    </p:spTree>
    <p:extLst>
      <p:ext uri="{BB962C8B-B14F-4D97-AF65-F5344CB8AC3E}">
        <p14:creationId xmlns:p14="http://schemas.microsoft.com/office/powerpoint/2010/main" val="265352161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34"/>
                                        </p:tgtEl>
                                      </p:cBhvr>
                                    </p:cmd>
                                  </p:childTnLst>
                                </p:cTn>
                              </p:par>
                            </p:childTnLst>
                          </p:cTn>
                        </p:par>
                      </p:childTnLst>
                    </p:cTn>
                  </p:par>
                </p:childTnLst>
              </p:cTn>
              <p:nextCondLst>
                <p:cond evt="onClick" delay="0">
                  <p:tgtEl>
                    <p:spTgt spid="34"/>
                  </p:tgtEl>
                </p:cond>
              </p:nextCondLst>
            </p:seq>
            <p:audio>
              <p:cMediaNode vol="80000">
                <p:cTn id="7" fill="hold" display="0">
                  <p:stCondLst>
                    <p:cond delay="indefinite"/>
                  </p:stCondLst>
                  <p:endCondLst>
                    <p:cond evt="onStopAudio" delay="0">
                      <p:tgtEl>
                        <p:sldTgt/>
                      </p:tgtEl>
                    </p:cond>
                  </p:endCondLst>
                </p:cTn>
                <p:tgtEl>
                  <p:spTgt spid="3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AF9A27-7FF1-4013-B095-48D090C511C6}"/>
              </a:ext>
            </a:extLst>
          </p:cNvPr>
          <p:cNvGrpSpPr/>
          <p:nvPr/>
        </p:nvGrpSpPr>
        <p:grpSpPr>
          <a:xfrm>
            <a:off x="3741176" y="1763795"/>
            <a:ext cx="4709648" cy="3723835"/>
            <a:chOff x="2228055" y="1971102"/>
            <a:chExt cx="4575969" cy="3618138"/>
          </a:xfrm>
        </p:grpSpPr>
        <p:sp>
          <p:nvSpPr>
            <p:cNvPr id="8" name="Freeform 18">
              <a:extLst>
                <a:ext uri="{FF2B5EF4-FFF2-40B4-BE49-F238E27FC236}">
                  <a16:creationId xmlns:a16="http://schemas.microsoft.com/office/drawing/2014/main" id="{8C2A3CAF-74F9-4B6E-841E-A026F21ACA9E}"/>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9" name="Group 8">
              <a:extLst>
                <a:ext uri="{FF2B5EF4-FFF2-40B4-BE49-F238E27FC236}">
                  <a16:creationId xmlns:a16="http://schemas.microsoft.com/office/drawing/2014/main" id="{3F7C7035-5F1B-4C77-B730-424AB094F28D}"/>
                </a:ext>
              </a:extLst>
            </p:cNvPr>
            <p:cNvGrpSpPr/>
            <p:nvPr/>
          </p:nvGrpSpPr>
          <p:grpSpPr>
            <a:xfrm>
              <a:off x="4023554" y="4019367"/>
              <a:ext cx="1008112" cy="734938"/>
              <a:chOff x="3509379" y="4293096"/>
              <a:chExt cx="1008112" cy="734938"/>
            </a:xfrm>
          </p:grpSpPr>
          <p:sp>
            <p:nvSpPr>
              <p:cNvPr id="11" name="Rounded Rectangle 10">
                <a:extLst>
                  <a:ext uri="{FF2B5EF4-FFF2-40B4-BE49-F238E27FC236}">
                    <a16:creationId xmlns:a16="http://schemas.microsoft.com/office/drawing/2014/main" id="{D01712F7-CEB8-4C93-84DB-52B85B3180E8}"/>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ounded Rectangle 13">
                <a:extLst>
                  <a:ext uri="{FF2B5EF4-FFF2-40B4-BE49-F238E27FC236}">
                    <a16:creationId xmlns:a16="http://schemas.microsoft.com/office/drawing/2014/main" id="{B33C049F-3F98-4469-A8A6-833E19324A53}"/>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Chord 12">
                <a:extLst>
                  <a:ext uri="{FF2B5EF4-FFF2-40B4-BE49-F238E27FC236}">
                    <a16:creationId xmlns:a16="http://schemas.microsoft.com/office/drawing/2014/main" id="{10043205-493D-4CE9-89E6-B7D715DFAA76}"/>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8">
              <a:extLst>
                <a:ext uri="{FF2B5EF4-FFF2-40B4-BE49-F238E27FC236}">
                  <a16:creationId xmlns:a16="http://schemas.microsoft.com/office/drawing/2014/main" id="{76A7136C-8599-42B6-8AEE-EBB40B43FFB3}"/>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18" name="Rounded Rectangle 24">
            <a:extLst>
              <a:ext uri="{FF2B5EF4-FFF2-40B4-BE49-F238E27FC236}">
                <a16:creationId xmlns:a16="http://schemas.microsoft.com/office/drawing/2014/main" id="{23FD4401-13CD-470E-895D-436EF44DD147}"/>
              </a:ext>
            </a:extLst>
          </p:cNvPr>
          <p:cNvSpPr/>
          <p:nvPr/>
        </p:nvSpPr>
        <p:spPr>
          <a:xfrm>
            <a:off x="9888071" y="1748118"/>
            <a:ext cx="325631" cy="20679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Oval 21">
            <a:extLst>
              <a:ext uri="{FF2B5EF4-FFF2-40B4-BE49-F238E27FC236}">
                <a16:creationId xmlns:a16="http://schemas.microsoft.com/office/drawing/2014/main" id="{895FF4DC-99EB-4987-81C5-A50AE7F0EA41}"/>
              </a:ext>
            </a:extLst>
          </p:cNvPr>
          <p:cNvSpPr/>
          <p:nvPr/>
        </p:nvSpPr>
        <p:spPr>
          <a:xfrm rot="20700000">
            <a:off x="1998970" y="4236437"/>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Pie 2">
            <a:extLst>
              <a:ext uri="{FF2B5EF4-FFF2-40B4-BE49-F238E27FC236}">
                <a16:creationId xmlns:a16="http://schemas.microsoft.com/office/drawing/2014/main" id="{DC5347CC-61F4-483C-A692-D14FEAD58663}"/>
              </a:ext>
            </a:extLst>
          </p:cNvPr>
          <p:cNvSpPr/>
          <p:nvPr/>
        </p:nvSpPr>
        <p:spPr>
          <a:xfrm>
            <a:off x="9901560" y="4217631"/>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33" name="Donut 15">
            <a:extLst>
              <a:ext uri="{FF2B5EF4-FFF2-40B4-BE49-F238E27FC236}">
                <a16:creationId xmlns:a16="http://schemas.microsoft.com/office/drawing/2014/main" id="{3F1472E7-B90B-48D0-A48D-1FE9C3218613}"/>
              </a:ext>
            </a:extLst>
          </p:cNvPr>
          <p:cNvSpPr/>
          <p:nvPr/>
        </p:nvSpPr>
        <p:spPr>
          <a:xfrm>
            <a:off x="1987532" y="1671788"/>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34" name="Graphic 33">
            <a:extLst>
              <a:ext uri="{FF2B5EF4-FFF2-40B4-BE49-F238E27FC236}">
                <a16:creationId xmlns:a16="http://schemas.microsoft.com/office/drawing/2014/main" id="{EA9DF64B-3709-4045-8225-E2F437E83AA5}"/>
              </a:ext>
            </a:extLst>
          </p:cNvPr>
          <p:cNvGrpSpPr/>
          <p:nvPr/>
        </p:nvGrpSpPr>
        <p:grpSpPr>
          <a:xfrm>
            <a:off x="5408431" y="2377728"/>
            <a:ext cx="1373029" cy="1269683"/>
            <a:chOff x="7424910" y="2405641"/>
            <a:chExt cx="1771650" cy="1638300"/>
          </a:xfrm>
          <a:solidFill>
            <a:schemeClr val="accent4"/>
          </a:solidFill>
        </p:grpSpPr>
        <p:sp>
          <p:nvSpPr>
            <p:cNvPr id="35" name="Freeform: Shape 34">
              <a:extLst>
                <a:ext uri="{FF2B5EF4-FFF2-40B4-BE49-F238E27FC236}">
                  <a16:creationId xmlns:a16="http://schemas.microsoft.com/office/drawing/2014/main" id="{515535C6-8C0B-4095-A7BE-4ACD534AA53C}"/>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0BD4CB-B29D-469B-BA05-B472758C801F}"/>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3A6C7FDB-7C9B-426B-A22C-F8D24E37CF46}"/>
              </a:ext>
            </a:extLst>
          </p:cNvPr>
          <p:cNvSpPr txBox="1"/>
          <p:nvPr/>
        </p:nvSpPr>
        <p:spPr>
          <a:xfrm>
            <a:off x="8641781" y="1577772"/>
            <a:ext cx="3343093" cy="3477875"/>
          </a:xfrm>
          <a:prstGeom prst="rect">
            <a:avLst/>
          </a:prstGeom>
          <a:noFill/>
        </p:spPr>
        <p:txBody>
          <a:bodyPr wrap="square" rtlCol="0">
            <a:spAutoFit/>
          </a:bodyPr>
          <a:lstStyle/>
          <a:p>
            <a:pPr algn="ctr"/>
            <a:r>
              <a:rPr lang="en-US" sz="2000" dirty="0"/>
              <a:t>halo</a:t>
            </a:r>
            <a:r>
              <a:rPr lang="fa-IR" sz="2000" dirty="0"/>
              <a:t>این قفل هوشمند کوییکست مدل  چندین ویژگی منحصر به فرد دارد که آن را از سایر قفل‌ها متمایز می‌کند. برخی از این ویژگی‌ها عبارتند از:</a:t>
            </a:r>
          </a:p>
          <a:p>
            <a:pPr algn="ctr"/>
            <a:endParaRPr lang="fa-IR" sz="2000" dirty="0"/>
          </a:p>
          <a:p>
            <a:pPr algn="ctr"/>
            <a:r>
              <a:rPr lang="fa-IR" sz="2000" dirty="0"/>
              <a:t>قابلیت باز شدن با اثر انگشت، رمز عبور، کارت هوشمند، الکسا، دستیار گوگل و اپلیکیشن موبایل</a:t>
            </a:r>
            <a:r>
              <a:rPr lang="en-US" sz="2000" dirty="0"/>
              <a:t> </a:t>
            </a:r>
            <a:r>
              <a:rPr lang="fa-IR" sz="2000" dirty="0"/>
              <a:t>قابلیت تعریف تا 250 کاربر مختلف و برنامه‌ریزی زمانی برای باز و بسته شدن</a:t>
            </a:r>
          </a:p>
        </p:txBody>
      </p:sp>
      <p:sp>
        <p:nvSpPr>
          <p:cNvPr id="7" name="TextBox 6">
            <a:extLst>
              <a:ext uri="{FF2B5EF4-FFF2-40B4-BE49-F238E27FC236}">
                <a16:creationId xmlns:a16="http://schemas.microsoft.com/office/drawing/2014/main" id="{F902F9E5-FDCA-4CA9-A6CF-5C18E791F8B0}"/>
              </a:ext>
            </a:extLst>
          </p:cNvPr>
          <p:cNvSpPr txBox="1"/>
          <p:nvPr/>
        </p:nvSpPr>
        <p:spPr>
          <a:xfrm>
            <a:off x="306970" y="1536174"/>
            <a:ext cx="3338727" cy="3785652"/>
          </a:xfrm>
          <a:prstGeom prst="rect">
            <a:avLst/>
          </a:prstGeom>
          <a:noFill/>
        </p:spPr>
        <p:txBody>
          <a:bodyPr wrap="square" rtlCol="0">
            <a:spAutoFit/>
          </a:bodyPr>
          <a:lstStyle/>
          <a:p>
            <a:pPr algn="ctr"/>
            <a:r>
              <a:rPr lang="fa-IR" sz="2000" dirty="0"/>
              <a:t>قابلیت اتصال به اینترنت و بلوتوث و کنترل از راه دور</a:t>
            </a:r>
          </a:p>
          <a:p>
            <a:pPr algn="ctr"/>
            <a:r>
              <a:rPr lang="fa-IR" sz="2000" dirty="0"/>
              <a:t>قابلیت نمایش وضعیت قفل در موبایل دارای گواهینامه استاندارد صنعت ایمنی عمومی و بدنه ضد خش، ضد زنگ، ضد سرقت و ضد شوک این قفل هوشمند یک وسیله الکترومکانیکی است که با پروتکل‌های ارتباطی مانند بلوتوث یا وای فای کار می‌کند و از دسترسی‌های بیومتریکی استفاده می‌کند. این قفل برای افزایش امنیت و راحتی شما طراحی شده است</a:t>
            </a:r>
            <a:endParaRPr lang="en-US" sz="2000" dirty="0"/>
          </a:p>
        </p:txBody>
      </p:sp>
      <p:pic>
        <p:nvPicPr>
          <p:cNvPr id="19"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2256992595"/>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19"/>
                                        </p:tgtEl>
                                      </p:cBhvr>
                                    </p:cmd>
                                  </p:childTnLst>
                                </p:cTn>
                              </p:par>
                            </p:childTnLst>
                          </p:cTn>
                        </p:par>
                      </p:childTnLst>
                    </p:cTn>
                  </p:par>
                </p:childTnLst>
              </p:cTn>
              <p:nextCondLst>
                <p:cond evt="onClick" delay="0">
                  <p:tgtEl>
                    <p:spTgt spid="19"/>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383359" y="78951"/>
            <a:ext cx="7483064" cy="6700097"/>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 name="TextBox 1">
            <a:extLst>
              <a:ext uri="{FF2B5EF4-FFF2-40B4-BE49-F238E27FC236}">
                <a16:creationId xmlns:a16="http://schemas.microsoft.com/office/drawing/2014/main" id="{C1E6F932-1636-4574-9AF1-8F3FD442D9A8}"/>
              </a:ext>
            </a:extLst>
          </p:cNvPr>
          <p:cNvSpPr txBox="1"/>
          <p:nvPr/>
        </p:nvSpPr>
        <p:spPr>
          <a:xfrm>
            <a:off x="836114" y="1365895"/>
            <a:ext cx="3438433" cy="4524315"/>
          </a:xfrm>
          <a:prstGeom prst="rect">
            <a:avLst/>
          </a:prstGeom>
          <a:noFill/>
        </p:spPr>
        <p:txBody>
          <a:bodyPr wrap="square" rtlCol="0">
            <a:spAutoFit/>
          </a:bodyPr>
          <a:lstStyle/>
          <a:p>
            <a:pPr algn="ctr"/>
            <a:r>
              <a:rPr lang="fa-IR" sz="2400" dirty="0"/>
              <a:t>برای درب خانه استفاده شود. این قفل دارای گواهینامه استاندارد صنعت ایمنی عمومی و بدنه ضد خش، ضد زنگ، ضد سرقت و ضد شوک است. این قفل با رمز عبور، کارت هوشمند، الکسا، دستیار گوگل و اپلیکیشن موبایل کار می‌کند. این قفل همچنین دارای حسگر اثر انگشت است که می‌توانید با آن تعریف کاربران خود را در حافظه آن ثبت کنید</a:t>
            </a:r>
            <a:endParaRPr lang="en-US" sz="2400" dirty="0"/>
          </a:p>
        </p:txBody>
      </p:sp>
      <p:pic>
        <p:nvPicPr>
          <p:cNvPr id="297"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0920" y="362948"/>
            <a:ext cx="487363" cy="487363"/>
          </a:xfrm>
          <a:prstGeom prst="rect">
            <a:avLst/>
          </a:prstGeom>
        </p:spPr>
      </p:pic>
    </p:spTree>
    <p:extLst>
      <p:ext uri="{BB962C8B-B14F-4D97-AF65-F5344CB8AC3E}">
        <p14:creationId xmlns:p14="http://schemas.microsoft.com/office/powerpoint/2010/main" val="39103559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9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97"/>
                                        </p:tgtEl>
                                      </p:cBhvr>
                                    </p:cmd>
                                  </p:childTnLst>
                                </p:cTn>
                              </p:par>
                            </p:childTnLst>
                          </p:cTn>
                        </p:par>
                      </p:childTnLst>
                    </p:cTn>
                  </p:par>
                </p:childTnLst>
              </p:cTn>
              <p:nextCondLst>
                <p:cond evt="onClick" delay="0">
                  <p:tgtEl>
                    <p:spTgt spid="297"/>
                  </p:tgtEl>
                </p:cond>
              </p:nextCondLst>
            </p:seq>
            <p:audio>
              <p:cMediaNode vol="80000">
                <p:cTn id="7" fill="hold" display="0">
                  <p:stCondLst>
                    <p:cond delay="indefinite"/>
                  </p:stCondLst>
                  <p:endCondLst>
                    <p:cond evt="onStopAudio" delay="0">
                      <p:tgtEl>
                        <p:sldTgt/>
                      </p:tgtEl>
                    </p:cond>
                  </p:endCondLst>
                </p:cTn>
                <p:tgtEl>
                  <p:spTgt spid="29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26663" y="3045767"/>
            <a:ext cx="2616290" cy="2396742"/>
          </a:xfrm>
          <a:prstGeom prst="rect">
            <a:avLst/>
          </a:prstGeom>
        </p:spPr>
      </p:pic>
      <p:grpSp>
        <p:nvGrpSpPr>
          <p:cNvPr id="11" name="Group 10">
            <a:extLst>
              <a:ext uri="{FF2B5EF4-FFF2-40B4-BE49-F238E27FC236}">
                <a16:creationId xmlns:a16="http://schemas.microsoft.com/office/drawing/2014/main" id="{FC1B7BFB-6103-4204-B393-1FB4A0ECE216}"/>
              </a:ext>
            </a:extLst>
          </p:cNvPr>
          <p:cNvGrpSpPr/>
          <p:nvPr/>
        </p:nvGrpSpPr>
        <p:grpSpPr>
          <a:xfrm>
            <a:off x="1682990" y="2375706"/>
            <a:ext cx="589085" cy="589085"/>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6113" y="2375706"/>
            <a:ext cx="589085" cy="589085"/>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990" y="5224373"/>
            <a:ext cx="589085" cy="589085"/>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6113" y="5224373"/>
            <a:ext cx="589085" cy="589085"/>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BBC9951B-5E49-4D02-BB8A-CFB8CED8B714}"/>
              </a:ext>
            </a:extLst>
          </p:cNvPr>
          <p:cNvSpPr txBox="1"/>
          <p:nvPr/>
        </p:nvSpPr>
        <p:spPr>
          <a:xfrm>
            <a:off x="6553200" y="1595718"/>
            <a:ext cx="4948518" cy="4154984"/>
          </a:xfrm>
          <a:prstGeom prst="rect">
            <a:avLst/>
          </a:prstGeom>
          <a:noFill/>
        </p:spPr>
        <p:txBody>
          <a:bodyPr wrap="square" rtlCol="0">
            <a:spAutoFit/>
          </a:bodyPr>
          <a:lstStyle/>
          <a:p>
            <a:pPr algn="ctr"/>
            <a:r>
              <a:rPr lang="fa-IR" sz="2400" dirty="0"/>
              <a:t>با توجه به نتایج جستجوی من، قیمت قفل هوشمند کوییکست مدل </a:t>
            </a:r>
            <a:r>
              <a:rPr lang="en-US" sz="2400" dirty="0"/>
              <a:t>HALO </a:t>
            </a:r>
            <a:r>
              <a:rPr lang="fa-IR" sz="2400" dirty="0"/>
              <a:t>در بازار ایران بین ۲۶,۶۴۰,۰۰۰ تا ۲۸,۰۰۰,۰۰۰ تومان متغیر است. این قیمت ممکن است با توجه به فروشنده، محل خرید، تخفیف‌ها و زمان خرید متفاوت باشد. این قفل یکی از پیشرفته‌ترین و امن‌ترین قفل‌های هوشمند بازار است و دارای گواهینامه استاندارد صنعت ایمنی عمومی و بدنه ضد خش، ضد زنگ، ضد سرقت و ضد شوک است. بنابراین، این قفل می‌تواند یک سرمایه‌گذاری خوب برای افزایش امنیت و راحتی خانه شما باشد</a:t>
            </a:r>
            <a:endParaRPr lang="en-US" sz="2400" dirty="0"/>
          </a:p>
        </p:txBody>
      </p:sp>
      <p:pic>
        <p:nvPicPr>
          <p:cNvPr id="21"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0920" y="362948"/>
            <a:ext cx="487363" cy="487363"/>
          </a:xfrm>
          <a:prstGeom prst="rect">
            <a:avLst/>
          </a:prstGeom>
        </p:spPr>
      </p:pic>
    </p:spTree>
    <p:extLst>
      <p:ext uri="{BB962C8B-B14F-4D97-AF65-F5344CB8AC3E}">
        <p14:creationId xmlns:p14="http://schemas.microsoft.com/office/powerpoint/2010/main" val="2306708008"/>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1">
            <a:extLst>
              <a:ext uri="{FF2B5EF4-FFF2-40B4-BE49-F238E27FC236}">
                <a16:creationId xmlns:a16="http://schemas.microsoft.com/office/drawing/2014/main" id="{9C5BAAA4-75DF-47A7-9ACB-C0AD904AA8C7}"/>
              </a:ext>
            </a:extLst>
          </p:cNvPr>
          <p:cNvSpPr/>
          <p:nvPr/>
        </p:nvSpPr>
        <p:spPr>
          <a:xfrm rot="18900000">
            <a:off x="383440" y="2495347"/>
            <a:ext cx="4189248" cy="1080000"/>
          </a:xfrm>
          <a:custGeom>
            <a:avLst/>
            <a:gdLst/>
            <a:ahLst/>
            <a:cxnLst/>
            <a:rect l="l" t="t" r="r" b="b"/>
            <a:pathLst>
              <a:path w="3836913" h="1080000">
                <a:moveTo>
                  <a:pt x="3836913" y="540000"/>
                </a:moveTo>
                <a:lnTo>
                  <a:pt x="3296913" y="1080000"/>
                </a:lnTo>
                <a:lnTo>
                  <a:pt x="2272010" y="1080000"/>
                </a:lnTo>
                <a:lnTo>
                  <a:pt x="1564903" y="1080000"/>
                </a:lnTo>
                <a:lnTo>
                  <a:pt x="540000" y="1080000"/>
                </a:lnTo>
                <a:lnTo>
                  <a:pt x="0" y="540000"/>
                </a:lnTo>
                <a:lnTo>
                  <a:pt x="540000" y="0"/>
                </a:lnTo>
                <a:lnTo>
                  <a:pt x="1564903" y="0"/>
                </a:lnTo>
                <a:lnTo>
                  <a:pt x="2272010" y="0"/>
                </a:lnTo>
                <a:lnTo>
                  <a:pt x="329691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entagon 12">
            <a:extLst>
              <a:ext uri="{FF2B5EF4-FFF2-40B4-BE49-F238E27FC236}">
                <a16:creationId xmlns:a16="http://schemas.microsoft.com/office/drawing/2014/main" id="{C12B92E5-4410-4332-9ADF-2C50C4E04DB9}"/>
              </a:ext>
            </a:extLst>
          </p:cNvPr>
          <p:cNvSpPr/>
          <p:nvPr/>
        </p:nvSpPr>
        <p:spPr>
          <a:xfrm rot="18900000">
            <a:off x="1611035" y="3454439"/>
            <a:ext cx="3403129" cy="972000"/>
          </a:xfrm>
          <a:custGeom>
            <a:avLst/>
            <a:gdLst/>
            <a:ahLst/>
            <a:cxnLst/>
            <a:rect l="l" t="t" r="r" b="b"/>
            <a:pathLst>
              <a:path w="3116910" h="972000">
                <a:moveTo>
                  <a:pt x="3116910" y="486000"/>
                </a:moveTo>
                <a:lnTo>
                  <a:pt x="2630910" y="972000"/>
                </a:lnTo>
                <a:lnTo>
                  <a:pt x="1912007" y="972000"/>
                </a:lnTo>
                <a:lnTo>
                  <a:pt x="1204903" y="972000"/>
                </a:lnTo>
                <a:lnTo>
                  <a:pt x="486000" y="972000"/>
                </a:lnTo>
                <a:lnTo>
                  <a:pt x="0" y="486000"/>
                </a:lnTo>
                <a:lnTo>
                  <a:pt x="486000" y="0"/>
                </a:lnTo>
                <a:lnTo>
                  <a:pt x="1204903" y="0"/>
                </a:lnTo>
                <a:lnTo>
                  <a:pt x="1912007" y="0"/>
                </a:lnTo>
                <a:lnTo>
                  <a:pt x="263091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entagon 13">
            <a:extLst>
              <a:ext uri="{FF2B5EF4-FFF2-40B4-BE49-F238E27FC236}">
                <a16:creationId xmlns:a16="http://schemas.microsoft.com/office/drawing/2014/main" id="{4B9946FA-1165-464A-8C69-66A4DD638935}"/>
              </a:ext>
            </a:extLst>
          </p:cNvPr>
          <p:cNvSpPr/>
          <p:nvPr/>
        </p:nvSpPr>
        <p:spPr>
          <a:xfrm rot="18900000">
            <a:off x="2736807" y="4287328"/>
            <a:ext cx="2617013" cy="792000"/>
          </a:xfrm>
          <a:custGeom>
            <a:avLst/>
            <a:gdLst/>
            <a:ahLst/>
            <a:cxnLst/>
            <a:rect l="l" t="t" r="r" b="b"/>
            <a:pathLst>
              <a:path w="2396910" h="792000">
                <a:moveTo>
                  <a:pt x="2396910" y="396000"/>
                </a:moveTo>
                <a:lnTo>
                  <a:pt x="2000910" y="792000"/>
                </a:lnTo>
                <a:lnTo>
                  <a:pt x="1552007" y="792000"/>
                </a:lnTo>
                <a:lnTo>
                  <a:pt x="844903" y="792000"/>
                </a:lnTo>
                <a:lnTo>
                  <a:pt x="396000" y="792000"/>
                </a:lnTo>
                <a:lnTo>
                  <a:pt x="0" y="396000"/>
                </a:lnTo>
                <a:lnTo>
                  <a:pt x="396000" y="0"/>
                </a:lnTo>
                <a:lnTo>
                  <a:pt x="844903" y="0"/>
                </a:lnTo>
                <a:lnTo>
                  <a:pt x="1552007" y="0"/>
                </a:lnTo>
                <a:lnTo>
                  <a:pt x="200091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Pentagon 14">
            <a:extLst>
              <a:ext uri="{FF2B5EF4-FFF2-40B4-BE49-F238E27FC236}">
                <a16:creationId xmlns:a16="http://schemas.microsoft.com/office/drawing/2014/main" id="{1263BD08-4C55-430B-B265-32EFC8EDF06F}"/>
              </a:ext>
            </a:extLst>
          </p:cNvPr>
          <p:cNvSpPr/>
          <p:nvPr/>
        </p:nvSpPr>
        <p:spPr>
          <a:xfrm rot="18900000">
            <a:off x="3735298" y="4967059"/>
            <a:ext cx="1830897" cy="612000"/>
          </a:xfrm>
          <a:custGeom>
            <a:avLst/>
            <a:gdLst/>
            <a:ahLst/>
            <a:cxnLst/>
            <a:rect l="l" t="t" r="r" b="b"/>
            <a:pathLst>
              <a:path w="1676910" h="612000">
                <a:moveTo>
                  <a:pt x="1676910" y="306000"/>
                </a:moveTo>
                <a:lnTo>
                  <a:pt x="1370910" y="612000"/>
                </a:lnTo>
                <a:lnTo>
                  <a:pt x="1192007" y="612000"/>
                </a:lnTo>
                <a:lnTo>
                  <a:pt x="484903" y="612000"/>
                </a:lnTo>
                <a:lnTo>
                  <a:pt x="306000" y="612000"/>
                </a:lnTo>
                <a:lnTo>
                  <a:pt x="0" y="306000"/>
                </a:lnTo>
                <a:lnTo>
                  <a:pt x="306000" y="0"/>
                </a:lnTo>
                <a:lnTo>
                  <a:pt x="484903" y="0"/>
                </a:lnTo>
                <a:lnTo>
                  <a:pt x="1192007" y="0"/>
                </a:lnTo>
                <a:lnTo>
                  <a:pt x="137091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5">
            <a:extLst>
              <a:ext uri="{FF2B5EF4-FFF2-40B4-BE49-F238E27FC236}">
                <a16:creationId xmlns:a16="http://schemas.microsoft.com/office/drawing/2014/main" id="{AFA9D7EF-DDC4-4720-9DA1-1774DB478E1E}"/>
              </a:ext>
            </a:extLst>
          </p:cNvPr>
          <p:cNvSpPr/>
          <p:nvPr/>
        </p:nvSpPr>
        <p:spPr>
          <a:xfrm flipH="1">
            <a:off x="1352372" y="382721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Donut 39">
            <a:extLst>
              <a:ext uri="{FF2B5EF4-FFF2-40B4-BE49-F238E27FC236}">
                <a16:creationId xmlns:a16="http://schemas.microsoft.com/office/drawing/2014/main" id="{4C36E0B0-B3AD-4518-AD9D-07EE7F484156}"/>
              </a:ext>
            </a:extLst>
          </p:cNvPr>
          <p:cNvSpPr/>
          <p:nvPr/>
        </p:nvSpPr>
        <p:spPr>
          <a:xfrm>
            <a:off x="4155123" y="5451687"/>
            <a:ext cx="333743" cy="333743"/>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8" name="Rectangle 36">
            <a:extLst>
              <a:ext uri="{FF2B5EF4-FFF2-40B4-BE49-F238E27FC236}">
                <a16:creationId xmlns:a16="http://schemas.microsoft.com/office/drawing/2014/main" id="{DE2B46E6-B5A1-4FDF-9F07-EE8CD489A203}"/>
              </a:ext>
            </a:extLst>
          </p:cNvPr>
          <p:cNvSpPr/>
          <p:nvPr/>
        </p:nvSpPr>
        <p:spPr>
          <a:xfrm>
            <a:off x="2410276" y="4538937"/>
            <a:ext cx="349510" cy="29216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Chord 15">
            <a:extLst>
              <a:ext uri="{FF2B5EF4-FFF2-40B4-BE49-F238E27FC236}">
                <a16:creationId xmlns:a16="http://schemas.microsoft.com/office/drawing/2014/main" id="{EDE12A0E-762C-413B-8BAB-34EF602FA881}"/>
              </a:ext>
            </a:extLst>
          </p:cNvPr>
          <p:cNvSpPr/>
          <p:nvPr/>
        </p:nvSpPr>
        <p:spPr>
          <a:xfrm>
            <a:off x="3350377" y="5058325"/>
            <a:ext cx="183197" cy="399418"/>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TextBox 31">
            <a:extLst>
              <a:ext uri="{FF2B5EF4-FFF2-40B4-BE49-F238E27FC236}">
                <a16:creationId xmlns:a16="http://schemas.microsoft.com/office/drawing/2014/main" id="{D4E00F9B-AE5D-4C90-A8CF-276643E2F4CF}"/>
              </a:ext>
            </a:extLst>
          </p:cNvPr>
          <p:cNvSpPr txBox="1"/>
          <p:nvPr/>
        </p:nvSpPr>
        <p:spPr>
          <a:xfrm>
            <a:off x="362857" y="276212"/>
            <a:ext cx="11466285" cy="707886"/>
          </a:xfrm>
          <a:prstGeom prst="rect">
            <a:avLst/>
          </a:prstGeom>
          <a:noFill/>
        </p:spPr>
        <p:txBody>
          <a:bodyPr wrap="square" rtlCol="0">
            <a:spAutoFit/>
          </a:bodyPr>
          <a:lstStyle/>
          <a:p>
            <a:pPr algn="r" rtl="1"/>
            <a:r>
              <a:rPr lang="fa-IR" sz="2000"/>
              <a:t>برای طراحی یک عامل هوشمند باید مشخصات دقیق مسئله تعیین شود.</a:t>
            </a:r>
          </a:p>
          <a:p>
            <a:pPr algn="r" rtl="1"/>
            <a:r>
              <a:rPr lang="fa-IR" sz="2000"/>
              <a:t>مشخصات مسئله اصطلاحاً با </a:t>
            </a:r>
            <a:r>
              <a:rPr lang="en-US" sz="2000"/>
              <a:t>PEAS </a:t>
            </a:r>
            <a:r>
              <a:rPr lang="fa-IR" sz="2000"/>
              <a:t>بیان میشود:</a:t>
            </a:r>
            <a:endParaRPr lang="en-US" sz="2000" dirty="0"/>
          </a:p>
        </p:txBody>
      </p:sp>
      <p:sp>
        <p:nvSpPr>
          <p:cNvPr id="33" name="TextBox 32">
            <a:extLst>
              <a:ext uri="{FF2B5EF4-FFF2-40B4-BE49-F238E27FC236}">
                <a16:creationId xmlns:a16="http://schemas.microsoft.com/office/drawing/2014/main" id="{D5EC74E0-A73A-4634-827D-CE355F53FF6C}"/>
              </a:ext>
            </a:extLst>
          </p:cNvPr>
          <p:cNvSpPr txBox="1"/>
          <p:nvPr/>
        </p:nvSpPr>
        <p:spPr>
          <a:xfrm>
            <a:off x="5514442" y="1997839"/>
            <a:ext cx="6642685" cy="2862322"/>
          </a:xfrm>
          <a:prstGeom prst="rect">
            <a:avLst/>
          </a:prstGeom>
          <a:noFill/>
        </p:spPr>
        <p:txBody>
          <a:bodyPr wrap="square" rtlCol="0">
            <a:spAutoFit/>
          </a:bodyPr>
          <a:lstStyle/>
          <a:p>
            <a:pPr algn="r" rtl="1"/>
            <a:r>
              <a:rPr lang="fa-IR" sz="2000" dirty="0"/>
              <a:t> </a:t>
            </a:r>
            <a:r>
              <a:rPr lang="en-US" sz="2000" dirty="0"/>
              <a:t>Performance </a:t>
            </a:r>
            <a:r>
              <a:rPr lang="fa-IR" sz="2000" dirty="0"/>
              <a:t> (معیار کارایی): امنیت بالا - طراحی زیبا - قیمت مناب سیستم ضد سرقت</a:t>
            </a:r>
          </a:p>
          <a:p>
            <a:pPr algn="r" rtl="1"/>
            <a:endParaRPr lang="fa-IR" sz="2000" dirty="0"/>
          </a:p>
          <a:p>
            <a:pPr algn="r" rtl="1"/>
            <a:r>
              <a:rPr lang="fa-IR" sz="2000" dirty="0"/>
              <a:t> </a:t>
            </a:r>
            <a:r>
              <a:rPr lang="en-US" sz="2000" dirty="0" err="1"/>
              <a:t>Enviroment</a:t>
            </a:r>
            <a:r>
              <a:rPr lang="en-US" sz="2000" dirty="0"/>
              <a:t> </a:t>
            </a:r>
            <a:r>
              <a:rPr lang="fa-IR" sz="2000" dirty="0"/>
              <a:t> (محیط ): خانه - اداره – وضعیت نورری_اب و هوا</a:t>
            </a:r>
          </a:p>
          <a:p>
            <a:pPr algn="r" rtl="1"/>
            <a:endParaRPr lang="fa-IR" sz="2000" dirty="0"/>
          </a:p>
          <a:p>
            <a:pPr algn="r" rtl="1"/>
            <a:r>
              <a:rPr lang="fa-IR" sz="2000" dirty="0"/>
              <a:t> </a:t>
            </a:r>
            <a:r>
              <a:rPr lang="en-US" sz="2000" dirty="0" err="1"/>
              <a:t>Actuaters</a:t>
            </a:r>
            <a:r>
              <a:rPr lang="en-US" sz="2000" dirty="0"/>
              <a:t> </a:t>
            </a:r>
            <a:r>
              <a:rPr lang="fa-IR" sz="2000" dirty="0"/>
              <a:t> (عملگر): صفحه نمایشی – دوربین</a:t>
            </a:r>
          </a:p>
          <a:p>
            <a:pPr algn="r" rtl="1"/>
            <a:endParaRPr lang="fa-IR" sz="2000" dirty="0"/>
          </a:p>
          <a:p>
            <a:pPr algn="r" rtl="1"/>
            <a:r>
              <a:rPr lang="fa-IR" sz="2000" dirty="0"/>
              <a:t>  </a:t>
            </a:r>
            <a:r>
              <a:rPr lang="en-US" sz="2000" dirty="0"/>
              <a:t>Sensors </a:t>
            </a:r>
            <a:r>
              <a:rPr lang="fa-IR" sz="2000" dirty="0"/>
              <a:t> (سنسور) : تشخیص چهره - اسکن کف دست - کلید مجازی - کارت هوشمند</a:t>
            </a:r>
            <a:endParaRPr lang="en-US" sz="2000" dirty="0"/>
          </a:p>
        </p:txBody>
      </p:sp>
      <p:pic>
        <p:nvPicPr>
          <p:cNvPr id="12"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2166158359"/>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D2CB7A-6FBB-485F-BCF9-D380965444E9}"/>
              </a:ext>
            </a:extLst>
          </p:cNvPr>
          <p:cNvGraphicFramePr>
            <a:graphicFrameLocks noGrp="1"/>
          </p:cNvGraphicFramePr>
          <p:nvPr>
            <p:extLst>
              <p:ext uri="{D42A27DB-BD31-4B8C-83A1-F6EECF244321}">
                <p14:modId xmlns:p14="http://schemas.microsoft.com/office/powerpoint/2010/main" val="4212137643"/>
              </p:ext>
            </p:extLst>
          </p:nvPr>
        </p:nvGraphicFramePr>
        <p:xfrm>
          <a:off x="1353670" y="418103"/>
          <a:ext cx="9254566" cy="6161988"/>
        </p:xfrm>
        <a:graphic>
          <a:graphicData uri="http://schemas.openxmlformats.org/drawingml/2006/table">
            <a:tbl>
              <a:tblPr firstRow="1" bandRow="1">
                <a:tableStyleId>{5C22544A-7EE6-4342-B048-85BDC9FD1C3A}</a:tableStyleId>
              </a:tblPr>
              <a:tblGrid>
                <a:gridCol w="5423648">
                  <a:extLst>
                    <a:ext uri="{9D8B030D-6E8A-4147-A177-3AD203B41FA5}">
                      <a16:colId xmlns:a16="http://schemas.microsoft.com/office/drawing/2014/main" val="1426227233"/>
                    </a:ext>
                  </a:extLst>
                </a:gridCol>
                <a:gridCol w="3830918">
                  <a:extLst>
                    <a:ext uri="{9D8B030D-6E8A-4147-A177-3AD203B41FA5}">
                      <a16:colId xmlns:a16="http://schemas.microsoft.com/office/drawing/2014/main" val="684255714"/>
                    </a:ext>
                  </a:extLst>
                </a:gridCol>
              </a:tblGrid>
              <a:tr h="1026998">
                <a:tc>
                  <a:txBody>
                    <a:bodyPr/>
                    <a:lstStyle/>
                    <a:p>
                      <a:pPr algn="ctr"/>
                      <a:r>
                        <a:rPr lang="en-US" sz="4000" dirty="0"/>
                        <a:t>Percept sequence</a:t>
                      </a:r>
                    </a:p>
                  </a:txBody>
                  <a:tcPr/>
                </a:tc>
                <a:tc>
                  <a:txBody>
                    <a:bodyPr/>
                    <a:lstStyle/>
                    <a:p>
                      <a:pPr algn="ctr"/>
                      <a:r>
                        <a:rPr lang="en-US" sz="4000" dirty="0"/>
                        <a:t>Action</a:t>
                      </a:r>
                    </a:p>
                  </a:txBody>
                  <a:tcPr/>
                </a:tc>
                <a:extLst>
                  <a:ext uri="{0D108BD9-81ED-4DB2-BD59-A6C34878D82A}">
                    <a16:rowId xmlns:a16="http://schemas.microsoft.com/office/drawing/2014/main" val="3986234705"/>
                  </a:ext>
                </a:extLst>
              </a:tr>
              <a:tr h="1026998">
                <a:tc>
                  <a:txBody>
                    <a:bodyPr/>
                    <a:lstStyle/>
                    <a:p>
                      <a:pPr algn="ctr"/>
                      <a:r>
                        <a:rPr lang="fa-IR" sz="2400" dirty="0"/>
                        <a:t>یک پنل برای دریافت اثر اگشت وجود دارد</a:t>
                      </a:r>
                      <a:endParaRPr lang="en-US" sz="2400" dirty="0"/>
                    </a:p>
                  </a:txBody>
                  <a:tcPr/>
                </a:tc>
                <a:tc>
                  <a:txBody>
                    <a:bodyPr/>
                    <a:lstStyle/>
                    <a:p>
                      <a:pPr algn="ctr"/>
                      <a:r>
                        <a:rPr lang="fa-IR" sz="2400" dirty="0"/>
                        <a:t>بازگشایی در با اثر انگشت</a:t>
                      </a:r>
                      <a:endParaRPr lang="en-US" sz="2400" dirty="0"/>
                    </a:p>
                  </a:txBody>
                  <a:tcPr/>
                </a:tc>
                <a:extLst>
                  <a:ext uri="{0D108BD9-81ED-4DB2-BD59-A6C34878D82A}">
                    <a16:rowId xmlns:a16="http://schemas.microsoft.com/office/drawing/2014/main" val="3576644027"/>
                  </a:ext>
                </a:extLst>
              </a:tr>
              <a:tr h="1026998">
                <a:tc>
                  <a:txBody>
                    <a:bodyPr/>
                    <a:lstStyle/>
                    <a:p>
                      <a:pPr algn="ctr"/>
                      <a:r>
                        <a:rPr lang="fa-IR" sz="2400" dirty="0"/>
                        <a:t>استفاده از کارت مغناطیسی</a:t>
                      </a:r>
                      <a:endParaRPr lang="en-US" sz="2400" dirty="0"/>
                    </a:p>
                  </a:txBody>
                  <a:tcPr/>
                </a:tc>
                <a:tc>
                  <a:txBody>
                    <a:bodyPr/>
                    <a:lstStyle/>
                    <a:p>
                      <a:pPr algn="ctr"/>
                      <a:r>
                        <a:rPr lang="fa-IR" sz="2400" dirty="0"/>
                        <a:t>بازگشایی در با کارت </a:t>
                      </a:r>
                      <a:endParaRPr lang="en-US" sz="2400" dirty="0"/>
                    </a:p>
                  </a:txBody>
                  <a:tcPr/>
                </a:tc>
                <a:extLst>
                  <a:ext uri="{0D108BD9-81ED-4DB2-BD59-A6C34878D82A}">
                    <a16:rowId xmlns:a16="http://schemas.microsoft.com/office/drawing/2014/main" val="4038029794"/>
                  </a:ext>
                </a:extLst>
              </a:tr>
              <a:tr h="1026998">
                <a:tc>
                  <a:txBody>
                    <a:bodyPr/>
                    <a:lstStyle/>
                    <a:p>
                      <a:pPr algn="ctr"/>
                      <a:r>
                        <a:rPr lang="fa-IR" sz="2400" dirty="0"/>
                        <a:t>صاحب خانه یک رمز عبور برای قفل در نظر</a:t>
                      </a:r>
                    </a:p>
                    <a:p>
                      <a:pPr algn="ctr"/>
                      <a:r>
                        <a:rPr lang="fa-IR" sz="2400" dirty="0"/>
                        <a:t> می گیرد</a:t>
                      </a:r>
                      <a:endParaRPr lang="en-US" sz="2400" dirty="0"/>
                    </a:p>
                  </a:txBody>
                  <a:tcPr/>
                </a:tc>
                <a:tc>
                  <a:txBody>
                    <a:bodyPr/>
                    <a:lstStyle/>
                    <a:p>
                      <a:pPr algn="ctr"/>
                      <a:r>
                        <a:rPr lang="fa-IR" sz="2400" dirty="0"/>
                        <a:t>بازگشایی در با رمز عبور</a:t>
                      </a:r>
                      <a:endParaRPr lang="en-US" sz="2400" dirty="0"/>
                    </a:p>
                  </a:txBody>
                  <a:tcPr/>
                </a:tc>
                <a:extLst>
                  <a:ext uri="{0D108BD9-81ED-4DB2-BD59-A6C34878D82A}">
                    <a16:rowId xmlns:a16="http://schemas.microsoft.com/office/drawing/2014/main" val="848221304"/>
                  </a:ext>
                </a:extLst>
              </a:tr>
              <a:tr h="1026998">
                <a:tc>
                  <a:txBody>
                    <a:bodyPr/>
                    <a:lstStyle/>
                    <a:p>
                      <a:pPr algn="ctr"/>
                      <a:r>
                        <a:rPr lang="fa-IR" sz="2400" dirty="0"/>
                        <a:t>با دوربینی که دارد چهره فرد را ذخیره می کند</a:t>
                      </a:r>
                      <a:endParaRPr lang="en-US" sz="2400" dirty="0"/>
                    </a:p>
                  </a:txBody>
                  <a:tcPr/>
                </a:tc>
                <a:tc>
                  <a:txBody>
                    <a:bodyPr/>
                    <a:lstStyle/>
                    <a:p>
                      <a:pPr algn="ctr"/>
                      <a:r>
                        <a:rPr lang="fa-IR" sz="2400" dirty="0"/>
                        <a:t>بازگشایی در با تشخیص چهره</a:t>
                      </a:r>
                      <a:endParaRPr lang="en-US" sz="2400" dirty="0"/>
                    </a:p>
                  </a:txBody>
                  <a:tcPr/>
                </a:tc>
                <a:extLst>
                  <a:ext uri="{0D108BD9-81ED-4DB2-BD59-A6C34878D82A}">
                    <a16:rowId xmlns:a16="http://schemas.microsoft.com/office/drawing/2014/main" val="3371214770"/>
                  </a:ext>
                </a:extLst>
              </a:tr>
              <a:tr h="1026998">
                <a:tc>
                  <a:txBody>
                    <a:bodyPr/>
                    <a:lstStyle/>
                    <a:p>
                      <a:pPr algn="ctr"/>
                      <a:r>
                        <a:rPr lang="fa-IR" sz="2400" dirty="0"/>
                        <a:t>ترکیب دو یا چند قابلیت قفل</a:t>
                      </a:r>
                      <a:endParaRPr lang="en-US" sz="2400" dirty="0"/>
                    </a:p>
                  </a:txBody>
                  <a:tcPr/>
                </a:tc>
                <a:tc>
                  <a:txBody>
                    <a:bodyPr/>
                    <a:lstStyle/>
                    <a:p>
                      <a:pPr algn="ctr"/>
                      <a:r>
                        <a:rPr lang="fa-IR" sz="2400" dirty="0"/>
                        <a:t>بازگشایی در با ترکیبی از مدل های فوق</a:t>
                      </a:r>
                      <a:endParaRPr lang="en-US" sz="2400" dirty="0"/>
                    </a:p>
                  </a:txBody>
                  <a:tcPr/>
                </a:tc>
                <a:extLst>
                  <a:ext uri="{0D108BD9-81ED-4DB2-BD59-A6C34878D82A}">
                    <a16:rowId xmlns:a16="http://schemas.microsoft.com/office/drawing/2014/main" val="3049128378"/>
                  </a:ext>
                </a:extLst>
              </a:tr>
            </a:tbl>
          </a:graphicData>
        </a:graphic>
      </p:graphicFrame>
      <p:pic>
        <p:nvPicPr>
          <p:cNvPr id="3"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55580656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1837765" y="639756"/>
            <a:ext cx="9027459" cy="430887"/>
          </a:xfrm>
          <a:prstGeom prst="rect">
            <a:avLst/>
          </a:prstGeom>
          <a:solidFill>
            <a:schemeClr val="accent3">
              <a:lumMod val="50000"/>
            </a:schemeClr>
          </a:solidFill>
        </p:spPr>
        <p:txBody>
          <a:bodyPr wrap="square" lIns="36000" tIns="0" rIns="36000" bIns="0" rtlCol="0">
            <a:spAutoFit/>
          </a:bodyPr>
          <a:lstStyle/>
          <a:p>
            <a:pPr algn="ctr"/>
            <a:endParaRPr lang="en-US" sz="2800" dirty="0">
              <a:solidFill>
                <a:schemeClr val="bg1"/>
              </a:solidFill>
            </a:endParaRPr>
          </a:p>
        </p:txBody>
      </p:sp>
      <p:grpSp>
        <p:nvGrpSpPr>
          <p:cNvPr id="21" name="Graphic 421">
            <a:extLst>
              <a:ext uri="{FF2B5EF4-FFF2-40B4-BE49-F238E27FC236}">
                <a16:creationId xmlns:a16="http://schemas.microsoft.com/office/drawing/2014/main" id="{930C0FE5-EBA7-4085-9348-7D37245CF211}"/>
              </a:ext>
            </a:extLst>
          </p:cNvPr>
          <p:cNvGrpSpPr/>
          <p:nvPr/>
        </p:nvGrpSpPr>
        <p:grpSpPr>
          <a:xfrm>
            <a:off x="4959284" y="1938742"/>
            <a:ext cx="2273432" cy="4468661"/>
            <a:chOff x="4351496" y="0"/>
            <a:chExt cx="3489008" cy="6858000"/>
          </a:xfrm>
          <a:solidFill>
            <a:schemeClr val="bg1"/>
          </a:solidFill>
        </p:grpSpPr>
        <p:sp>
          <p:nvSpPr>
            <p:cNvPr id="23" name="Freeform: Shape 22">
              <a:extLst>
                <a:ext uri="{FF2B5EF4-FFF2-40B4-BE49-F238E27FC236}">
                  <a16:creationId xmlns:a16="http://schemas.microsoft.com/office/drawing/2014/main" id="{78678AA3-F244-4022-8E22-53FDC585211A}"/>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800AA0A-34F0-47B9-9D0E-9254B35D260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06CE2B7-ED4E-48BA-92D9-D64730B741C9}"/>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CA4EAA-E423-4D83-B56B-2F763DD032DF}"/>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6EA5E29-9CBC-4AA4-BC3C-D28380FC2FBD}"/>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69821D1-67FB-4CC7-808A-4DD7A1C84E08}"/>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0262897-0685-43D9-A2B4-3672D3812EB3}"/>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BED248-66DD-4054-BCD1-6B52F494FF1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96F310-DDF8-4362-A547-49E3C95FCFFB}"/>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8679D5-35ED-492F-A940-C7FC8F83BB90}"/>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9AE02FB-4E02-45D0-B365-9AD223515B95}"/>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0F4684D-47E0-4F3A-8F5D-A0F3CDEBD617}"/>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E4392DF-DF68-40BA-95CD-6F1827745EAA}"/>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CCE48A-556B-4BFB-A035-84D12BA6B454}"/>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B8DD469-F67D-4334-98E4-D64E0145F37A}"/>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F294F5-AE27-49C1-B722-0A39FA400A3C}"/>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5954EC0-76B8-48D2-8569-5C1088C2384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F22AA80-CFFF-4CDD-9942-D23DBD37C2F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3F14CE-3475-4CC9-BB39-BC06CCDF9950}"/>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A725F08-B0E4-4D5A-926B-205AFA964E14}"/>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189E0C6-A54A-4FAC-9987-092C52286B04}"/>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A63796B-ABC1-4E79-B171-B0055FCA2DC0}"/>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6359D40-91AC-4A37-850A-6BC49CA5BD2A}"/>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9C074D2-8DCA-4894-89FB-1403A3C0B7F0}"/>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F462915-A78A-46EE-A67A-EFB678F49846}"/>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23A2662-3570-4054-9ECF-231C2676EC86}"/>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0479868-7938-47AC-AA2F-779E4E3D19F4}"/>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DA86E8-43E5-4DD8-BE8D-306F4326C847}"/>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26BB36F-00D1-44EB-9638-AB4F2A00AFCC}"/>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E54D55B-0B7B-48B8-8CEA-28CC48EAFD8E}"/>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DAF1759-A9BF-4A99-8AB0-4CD5CAB516FC}"/>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3BE4B6D-91F9-40CB-A371-C160CDA6F810}"/>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E6DDA4-1C08-440B-B6CE-0336FBA07F1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CE66B36-D373-46BF-89A8-582A473044F0}"/>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8CCE93C-417A-4B5A-8873-C537CB4B8E82}"/>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74194C-C742-44C2-97A0-D92544B09C7A}"/>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A1AC24F-E013-4698-882C-C8C35B69EF72}"/>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DAFE216-E1D1-4A28-97E8-D48E8DB6F527}"/>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DD9C0FD-179A-4444-87C6-F3827345442F}"/>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457E09-8BC2-402B-B59C-1752C9E08E7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3B8FB36-8C17-4726-BEB4-AD78B18FD8CA}"/>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EE2CB37-E86C-4067-9323-82B4E35ACD97}"/>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493D1F5-DD63-4B20-8D15-B84B22D9A499}"/>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C35BC4-3C70-4254-915D-CF4046282F5E}"/>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6852D7D-1F6A-4285-8F9C-29E95883D0D8}"/>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01D45A1-5429-49AC-B470-6C7EBD9714DF}"/>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EDD02C-537F-46D8-AF79-B8DE01911A61}"/>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95F0B47-494F-4F03-95C2-E8FB59BB85DC}"/>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102F81E-1FCF-464C-8C5E-0210F1B59F0B}"/>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47462C-DF60-484C-BDB6-82B807B368FD}"/>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D36B89F-C426-4BDF-978F-A10D7799B00A}"/>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B8C9C73-BD3D-4F6A-B168-B9D53B9C088D}"/>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F43C758-76D6-48AF-A297-3D6521F9783C}"/>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CDAA282-D152-4E61-99FE-4DBFAC185C43}"/>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0044310-8F71-4B2A-AE1F-E099E1F4277B}"/>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7C362DE-18A2-48C4-BA8E-F258FDDF851B}"/>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CA2081A-DE20-4535-9AC4-335BDDA89CAD}"/>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82A2D26-DD26-4BF5-A555-D57CF5302671}"/>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5602F01-5635-407F-9AA8-8A81DCC2CAFC}"/>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23A8F6A-02B5-495D-8D22-22BEFCAF9E9C}"/>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8069F58-2498-431E-B36C-513DD31E24E6}"/>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A1B7B3F-8D82-4DBA-9D93-97DF9BBD477E}"/>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F68F0F6-9BC2-43A2-82D9-D2E84D06250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0E88990-E834-44E2-9F96-5753B7336E64}"/>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9A3AB77-0CCA-47B9-A337-91A20F9F258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E9A609B-4CB1-472E-9210-6CDC31FBD52A}"/>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79A3451-86E9-45D1-85F5-9A8A6EB7C41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87034FB-F9E9-4703-BDE8-7B5FB678E585}"/>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C29F122-428B-44FF-8F10-96B233DA0E44}"/>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86C9415-2755-412D-A3F4-52FB6D9A5832}"/>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BB7D501-017D-425B-83A1-ACD1D48D7566}"/>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84D5C8B-25A0-4E6E-89B7-24362E9BE409}"/>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C619619-DEDD-4A29-94C4-F9199FE3EFA4}"/>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75BF65-90D7-42D6-B758-A55236552B7F}"/>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FD01B05-CA4F-4BCA-8409-FC9A5C15CFE0}"/>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66BEC7-FD7E-4443-9032-A894D87F5F8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35A52AF-4A2A-4123-B9DD-EB28F0076DE7}"/>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6F0BC9-954A-44CF-BD7A-3521E98A1DF4}"/>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74E6454-FD08-4FCB-B7F8-D255BDAADFC2}"/>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9C65BBC-2EE7-44A5-BF3E-EA2F74730C3B}"/>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E5F0D2A-98FB-43C2-8D6B-158247AF87C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014853F-16B5-485E-9799-3B67C923C360}"/>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9CCD7D8-2CBD-40A1-A580-3208064F670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AEA8501-3219-42A8-AD56-E5899CC78D0A}"/>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1F8963B-4058-431E-9C12-BF7A3072D341}"/>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A91896B-1E01-4405-890D-1B113B996441}"/>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48AB565-03AD-40EE-ADDA-46797FDCF491}"/>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CC9F640-D034-4145-B4BD-D217D4A98F38}"/>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A391CC9-87D7-4EA1-B0C4-62031EF93F5F}"/>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12ADE79-E7F6-4BE7-97BE-3BD730703FB2}"/>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4A023B1-25CF-487C-A72D-953239A00A38}"/>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91ABAA8-7F52-4853-B65E-0D979708E95B}"/>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58443D6-2889-451E-AF48-5F09FC4CEF8F}"/>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7186A99-87F1-46DB-BB32-2FF6A56FEAFB}"/>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3010C06-FF1C-4DEF-8446-A7851CDC8FA0}"/>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249BCCF-DD99-445D-AF28-A5A9B9C0638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6E8E2AF-A21E-46C8-B5C8-2D5ACD2386DB}"/>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8DEFBD-64AC-4D71-A29D-4A54CD1F1B03}"/>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58B4648-F3B1-4A38-AA1C-53BDB653CF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BDD2501-9E05-4751-BF38-3A787061599F}"/>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EDE381C-21E1-4A9F-A441-5C49B45D9751}"/>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15D72CC-91F9-4B9D-9E92-254052658DB3}"/>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5D20DA1-1BD3-4452-B67C-5208DC0F4CC4}"/>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67DC86-6CFC-4E42-B9BE-29AFD38A977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26C374B-E32C-46B8-869C-1FAA853DDB78}"/>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793B7A4-E3F0-4FD0-8673-FC2D2C45F8E6}"/>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E6D140B-5B1D-41BF-BDDC-7003FEE8C71F}"/>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488A958-8F00-48E9-BD35-D426B2647EAA}"/>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27EBBB-16D8-4AEE-A88C-6ED64D0D224E}"/>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4FCCFDF-6561-412F-A3DC-B68835649741}"/>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E45D8B3-092C-4059-9E3F-476CE54EFFB6}"/>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68F5F49-DBFA-42FA-A1A3-00D515F720D5}"/>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307694E-F1B7-4583-8BA5-C4701E07E10D}"/>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945A5A8-4579-41AB-8BA3-CD78C98BFE72}"/>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BB6DCEC-B1D5-425C-815D-D9DE468D0F0A}"/>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72878B4-DD75-4362-AECB-3580BDE74780}"/>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660D579-5813-4DAD-BAF1-ACC9C4E1FF44}"/>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D4AAFFD-D5FB-49C4-85EB-17B541D83CE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DCA7C6C-BE13-4E4F-9282-55EC56501432}"/>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E493DA1-E34C-4ED4-BA4B-4C6CA731B05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6E747D9-B054-4130-B4DE-89FADAE85201}"/>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0CB8312-F832-4600-AA76-4571F30056C9}"/>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016EA57-D340-450E-89D6-BB43F58C2FE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87214D-1F68-4D09-AC80-6201183D05C6}"/>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3933E10-B753-443E-B584-EBE3F81E05E8}"/>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C1B6ED6-E40C-423C-9DCA-0514170E4F1F}"/>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F305F8C-06FC-473D-A45F-3520D35FB818}"/>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B79F6A7-B7C6-4580-8B00-9FBCF3A0CFB0}"/>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EA39C1-FA2F-4E61-85FD-7FEA6A51BF61}"/>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FD33746-BBD5-4A6F-AFBE-1143FA87074D}"/>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E389B80-E9C2-4E8D-B0EB-22A3794CAB49}"/>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DBE25D2-BB6E-47DC-8A72-4D4621973E97}"/>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A7431E-97A0-4CE0-93DC-24A4BE7A9D11}"/>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90B0ACB-F5CB-477E-B3DC-1A476A83357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6AAD2BD-F5BD-494D-864A-00488E1D511F}"/>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170F38A-188D-4385-B3DA-27439098CF5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D087505-2327-453D-920F-08F4D403479E}"/>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F07912B-50A4-48C4-9DBC-408A6AF3E26B}"/>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8C06F03-B107-4680-ACB7-A6E7BA80527F}"/>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E5B4585-0A21-4A6C-9E67-6F1E7053F64C}"/>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03FF7BE-D4F4-4FAB-9D76-FE40728D1CB2}"/>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2E025EE-DD3D-4F9B-8815-E4873D70979B}"/>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6DD9961-4D44-4B5D-AB89-659DCFEE0C83}"/>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B09BC68-DF03-4584-9180-9792D4DD68AA}"/>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69BAB2-401B-4545-9411-20FC1F910DA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70" name="Donut 11">
            <a:extLst>
              <a:ext uri="{FF2B5EF4-FFF2-40B4-BE49-F238E27FC236}">
                <a16:creationId xmlns:a16="http://schemas.microsoft.com/office/drawing/2014/main" id="{BCA9F2A7-9BF7-477C-9935-4694102506BE}"/>
              </a:ext>
            </a:extLst>
          </p:cNvPr>
          <p:cNvSpPr/>
          <p:nvPr/>
        </p:nvSpPr>
        <p:spPr>
          <a:xfrm>
            <a:off x="11316147" y="1936647"/>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171" name="Straight Connector 170">
            <a:extLst>
              <a:ext uri="{FF2B5EF4-FFF2-40B4-BE49-F238E27FC236}">
                <a16:creationId xmlns:a16="http://schemas.microsoft.com/office/drawing/2014/main" id="{FD6BC5D5-FEE2-4DC8-AA6E-232BA1A92F0B}"/>
              </a:ext>
            </a:extLst>
          </p:cNvPr>
          <p:cNvCxnSpPr>
            <a:cxnSpLocks/>
          </p:cNvCxnSpPr>
          <p:nvPr/>
        </p:nvCxnSpPr>
        <p:spPr>
          <a:xfrm>
            <a:off x="8025320" y="1831477"/>
            <a:ext cx="3263026"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A3D173-22D8-45BE-8E80-B2F289A42BF8}"/>
              </a:ext>
            </a:extLst>
          </p:cNvPr>
          <p:cNvCxnSpPr>
            <a:cxnSpLocks/>
          </p:cNvCxnSpPr>
          <p:nvPr/>
        </p:nvCxnSpPr>
        <p:spPr>
          <a:xfrm flipH="1">
            <a:off x="927428" y="1831477"/>
            <a:ext cx="3371371"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5" name="Donut 16">
            <a:extLst>
              <a:ext uri="{FF2B5EF4-FFF2-40B4-BE49-F238E27FC236}">
                <a16:creationId xmlns:a16="http://schemas.microsoft.com/office/drawing/2014/main" id="{38DD8FF9-5440-4330-A846-2C0FB7E713F4}"/>
              </a:ext>
            </a:extLst>
          </p:cNvPr>
          <p:cNvSpPr/>
          <p:nvPr/>
        </p:nvSpPr>
        <p:spPr>
          <a:xfrm>
            <a:off x="177166" y="2019522"/>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177" name="Straight Connector 176">
            <a:extLst>
              <a:ext uri="{FF2B5EF4-FFF2-40B4-BE49-F238E27FC236}">
                <a16:creationId xmlns:a16="http://schemas.microsoft.com/office/drawing/2014/main" id="{A8162E3B-B540-4FDB-9561-E16D6AC0DE73}"/>
              </a:ext>
            </a:extLst>
          </p:cNvPr>
          <p:cNvCxnSpPr>
            <a:cxnSpLocks/>
            <a:endCxn id="141" idx="26"/>
          </p:cNvCxnSpPr>
          <p:nvPr/>
        </p:nvCxnSpPr>
        <p:spPr>
          <a:xfrm>
            <a:off x="4298798" y="1831478"/>
            <a:ext cx="1487189" cy="30612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9605C62-61C9-4AD4-BD3F-9DD130824E65}"/>
              </a:ext>
            </a:extLst>
          </p:cNvPr>
          <p:cNvCxnSpPr>
            <a:cxnSpLocks/>
          </p:cNvCxnSpPr>
          <p:nvPr/>
        </p:nvCxnSpPr>
        <p:spPr>
          <a:xfrm flipH="1">
            <a:off x="6636009" y="1831477"/>
            <a:ext cx="1397644" cy="1371477"/>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93" name="Teardrop 1">
            <a:extLst>
              <a:ext uri="{FF2B5EF4-FFF2-40B4-BE49-F238E27FC236}">
                <a16:creationId xmlns:a16="http://schemas.microsoft.com/office/drawing/2014/main" id="{DA57A903-C94E-4050-A050-610A86A35F53}"/>
              </a:ext>
            </a:extLst>
          </p:cNvPr>
          <p:cNvSpPr/>
          <p:nvPr/>
        </p:nvSpPr>
        <p:spPr>
          <a:xfrm rot="18805991">
            <a:off x="346884" y="2171112"/>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94" name="Rectangle 130">
            <a:extLst>
              <a:ext uri="{FF2B5EF4-FFF2-40B4-BE49-F238E27FC236}">
                <a16:creationId xmlns:a16="http://schemas.microsoft.com/office/drawing/2014/main" id="{52048933-1F3A-413A-B692-6632D97F7B84}"/>
              </a:ext>
            </a:extLst>
          </p:cNvPr>
          <p:cNvSpPr/>
          <p:nvPr/>
        </p:nvSpPr>
        <p:spPr>
          <a:xfrm>
            <a:off x="11497463" y="2058021"/>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02" name="Oval 201">
            <a:extLst>
              <a:ext uri="{FF2B5EF4-FFF2-40B4-BE49-F238E27FC236}">
                <a16:creationId xmlns:a16="http://schemas.microsoft.com/office/drawing/2014/main" id="{9D0E3DA7-1A72-4F2D-A464-ACEE8BC9AFBB}"/>
              </a:ext>
            </a:extLst>
          </p:cNvPr>
          <p:cNvSpPr/>
          <p:nvPr/>
        </p:nvSpPr>
        <p:spPr>
          <a:xfrm>
            <a:off x="5756940" y="1948295"/>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534659-A279-4BE2-A512-0CF8449D3BDE}"/>
              </a:ext>
            </a:extLst>
          </p:cNvPr>
          <p:cNvSpPr/>
          <p:nvPr/>
        </p:nvSpPr>
        <p:spPr>
          <a:xfrm>
            <a:off x="6357742" y="3103246"/>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F939DF-2833-43B1-9F6A-C7F96ADBA6E8}"/>
              </a:ext>
            </a:extLst>
          </p:cNvPr>
          <p:cNvSpPr txBox="1"/>
          <p:nvPr/>
        </p:nvSpPr>
        <p:spPr>
          <a:xfrm>
            <a:off x="1909482" y="646262"/>
            <a:ext cx="8677834" cy="400110"/>
          </a:xfrm>
          <a:prstGeom prst="rect">
            <a:avLst/>
          </a:prstGeom>
          <a:noFill/>
        </p:spPr>
        <p:txBody>
          <a:bodyPr wrap="square" rtlCol="0">
            <a:spAutoFit/>
          </a:bodyPr>
          <a:lstStyle/>
          <a:p>
            <a:pPr algn="r" rtl="1"/>
            <a:r>
              <a:rPr lang="fa-IR" sz="2000" dirty="0"/>
              <a:t>برای نصب قفل هوشمند کوییکست مدل </a:t>
            </a:r>
            <a:r>
              <a:rPr lang="en-US" sz="2000" dirty="0"/>
              <a:t>HALO، </a:t>
            </a:r>
            <a:r>
              <a:rPr lang="fa-IR" sz="2000" dirty="0"/>
              <a:t>شما باید چهار مرحله را انجام دهید:</a:t>
            </a:r>
            <a:endParaRPr lang="en-US" sz="2000" dirty="0"/>
          </a:p>
        </p:txBody>
      </p:sp>
      <p:sp>
        <p:nvSpPr>
          <p:cNvPr id="5" name="TextBox 4">
            <a:extLst>
              <a:ext uri="{FF2B5EF4-FFF2-40B4-BE49-F238E27FC236}">
                <a16:creationId xmlns:a16="http://schemas.microsoft.com/office/drawing/2014/main" id="{4410A2F9-3AE8-4E0D-9E95-83D480742BCF}"/>
              </a:ext>
            </a:extLst>
          </p:cNvPr>
          <p:cNvSpPr txBox="1"/>
          <p:nvPr/>
        </p:nvSpPr>
        <p:spPr>
          <a:xfrm>
            <a:off x="1555921" y="1886505"/>
            <a:ext cx="2746579" cy="2246769"/>
          </a:xfrm>
          <a:prstGeom prst="rect">
            <a:avLst/>
          </a:prstGeom>
          <a:noFill/>
        </p:spPr>
        <p:txBody>
          <a:bodyPr wrap="square" rtlCol="0">
            <a:spAutoFit/>
          </a:bodyPr>
          <a:lstStyle/>
          <a:p>
            <a:pPr algn="r" rtl="1"/>
            <a:r>
              <a:rPr lang="fa-IR" sz="2000" dirty="0"/>
              <a:t>مرحله ۱: چفت درب را تنظیم کنید. بسته به فاصله سوراخ مته نسبت به لبه درب، شما باید طول چفت را با چرخاندن آن تنظیم کنید. سپس چفت را در سوراخ درب قرار دهید و با پیچ گوشتی محکم کنید</a:t>
            </a:r>
            <a:endParaRPr lang="en-US" sz="2000" dirty="0"/>
          </a:p>
        </p:txBody>
      </p:sp>
      <p:sp>
        <p:nvSpPr>
          <p:cNvPr id="6" name="TextBox 5">
            <a:extLst>
              <a:ext uri="{FF2B5EF4-FFF2-40B4-BE49-F238E27FC236}">
                <a16:creationId xmlns:a16="http://schemas.microsoft.com/office/drawing/2014/main" id="{470435C5-D94A-4C70-A826-E20A6F512AC3}"/>
              </a:ext>
            </a:extLst>
          </p:cNvPr>
          <p:cNvSpPr txBox="1"/>
          <p:nvPr/>
        </p:nvSpPr>
        <p:spPr>
          <a:xfrm>
            <a:off x="7671664" y="1910373"/>
            <a:ext cx="3551373" cy="2862322"/>
          </a:xfrm>
          <a:prstGeom prst="rect">
            <a:avLst/>
          </a:prstGeom>
          <a:noFill/>
        </p:spPr>
        <p:txBody>
          <a:bodyPr wrap="square" rtlCol="0">
            <a:spAutoFit/>
          </a:bodyPr>
          <a:lstStyle/>
          <a:p>
            <a:pPr algn="r" rtl="1"/>
            <a:r>
              <a:rPr lang="fa-IR" sz="2000" dirty="0"/>
              <a:t>مرحله ۲: صفحه کلید را به درب وصل کنید. بسته به نوع سوراخ درب، شما باید آداپتور را به صفحه کلید وصل کنید یا نه. سپس کابل را از زیر قفل عبور دهید و صفحه کلید را روی شافت قرار دهید. اطمینان حاصل کنید که شکل </a:t>
            </a:r>
            <a:r>
              <a:rPr lang="en-US" sz="2000" dirty="0"/>
              <a:t>D </a:t>
            </a:r>
            <a:r>
              <a:rPr lang="fa-IR" sz="2000" dirty="0"/>
              <a:t>رو به بالا باشد. پیچ‌های داخلی را در قسمت پشتی قرار دهید و صفحه کلید را با پیچ گوشتی محکم کنید</a:t>
            </a:r>
            <a:endParaRPr lang="en-US" sz="2000" dirty="0"/>
          </a:p>
        </p:txBody>
      </p:sp>
      <p:pic>
        <p:nvPicPr>
          <p:cNvPr id="16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1879582232"/>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6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168"/>
                                        </p:tgtEl>
                                      </p:cBhvr>
                                    </p:cmd>
                                  </p:childTnLst>
                                </p:cTn>
                              </p:par>
                            </p:childTnLst>
                          </p:cTn>
                        </p:par>
                      </p:childTnLst>
                    </p:cTn>
                  </p:par>
                </p:childTnLst>
              </p:cTn>
              <p:nextCondLst>
                <p:cond evt="onClick" delay="0">
                  <p:tgtEl>
                    <p:spTgt spid="168"/>
                  </p:tgtEl>
                </p:cond>
              </p:nextCondLst>
            </p:seq>
            <p:audio>
              <p:cMediaNode vol="80000">
                <p:cTn id="7" fill="hold" display="0">
                  <p:stCondLst>
                    <p:cond delay="indefinite"/>
                  </p:stCondLst>
                  <p:endCondLst>
                    <p:cond evt="onStopAudio" delay="0">
                      <p:tgtEl>
                        <p:sldTgt/>
                      </p:tgtEl>
                    </p:cond>
                  </p:endCondLst>
                </p:cTn>
                <p:tgtEl>
                  <p:spTgt spid="16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48999" y="1567127"/>
            <a:ext cx="2689294" cy="2463620"/>
          </a:xfrm>
          <a:prstGeom prst="rect">
            <a:avLst/>
          </a:prstGeom>
        </p:spPr>
      </p:pic>
      <p:sp>
        <p:nvSpPr>
          <p:cNvPr id="26" name="Rectangle 9">
            <a:extLst>
              <a:ext uri="{FF2B5EF4-FFF2-40B4-BE49-F238E27FC236}">
                <a16:creationId xmlns:a16="http://schemas.microsoft.com/office/drawing/2014/main" id="{3E4BDAC9-1C3A-4981-A0BA-735309EEDE93}"/>
              </a:ext>
            </a:extLst>
          </p:cNvPr>
          <p:cNvSpPr/>
          <p:nvPr/>
        </p:nvSpPr>
        <p:spPr>
          <a:xfrm>
            <a:off x="1946925" y="4621278"/>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ounded Rectangle 5">
            <a:extLst>
              <a:ext uri="{FF2B5EF4-FFF2-40B4-BE49-F238E27FC236}">
                <a16:creationId xmlns:a16="http://schemas.microsoft.com/office/drawing/2014/main" id="{25D61968-4C7E-4C8F-9B56-D1C0A45F18F7}"/>
              </a:ext>
            </a:extLst>
          </p:cNvPr>
          <p:cNvSpPr/>
          <p:nvPr/>
        </p:nvSpPr>
        <p:spPr>
          <a:xfrm flipH="1">
            <a:off x="5895436" y="4651608"/>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Freeform: Shape 31">
            <a:extLst>
              <a:ext uri="{FF2B5EF4-FFF2-40B4-BE49-F238E27FC236}">
                <a16:creationId xmlns:a16="http://schemas.microsoft.com/office/drawing/2014/main" id="{CD084559-AB21-48FE-B783-B88EC3088814}"/>
              </a:ext>
            </a:extLst>
          </p:cNvPr>
          <p:cNvSpPr/>
          <p:nvPr/>
        </p:nvSpPr>
        <p:spPr>
          <a:xfrm>
            <a:off x="5082182" y="2086618"/>
            <a:ext cx="1626508" cy="1074564"/>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218100C-1D66-4692-920B-DE2D70DB97AE}"/>
              </a:ext>
            </a:extLst>
          </p:cNvPr>
          <p:cNvSpPr txBox="1"/>
          <p:nvPr/>
        </p:nvSpPr>
        <p:spPr>
          <a:xfrm>
            <a:off x="8078564" y="1384426"/>
            <a:ext cx="3629223" cy="3477875"/>
          </a:xfrm>
          <a:prstGeom prst="rect">
            <a:avLst/>
          </a:prstGeom>
          <a:noFill/>
        </p:spPr>
        <p:txBody>
          <a:bodyPr wrap="square" rtlCol="0">
            <a:spAutoFit/>
          </a:bodyPr>
          <a:lstStyle/>
          <a:p>
            <a:pPr algn="r" rtl="1"/>
            <a:r>
              <a:rPr lang="fa-IR" sz="2000" dirty="0"/>
              <a:t>مرحله ۳: قفل داخلی را نصب کنید. بسته باتری را از قفل داخلی جدا کنید. کابل را از قفل داخلی به کابل روی صفحه کلید وصل کنید. کابل را به پشت قفل بکشید. اطمینان حاصل کنید که قسمت گرد شکل </a:t>
            </a:r>
            <a:r>
              <a:rPr lang="en-US" sz="2000" dirty="0"/>
              <a:t>D </a:t>
            </a:r>
            <a:r>
              <a:rPr lang="fa-IR" sz="2000" dirty="0"/>
              <a:t>در شافت از قفل داخلی به سمت بالا قرار دارد. باید با شکل </a:t>
            </a:r>
            <a:r>
              <a:rPr lang="en-US" sz="2000" dirty="0"/>
              <a:t>D </a:t>
            </a:r>
            <a:r>
              <a:rPr lang="fa-IR" sz="2000" dirty="0"/>
              <a:t>شافت روی صفحه کلید مطابقت داشته باشد. قفل را به صفحه پشتی بکشید. با قرار دادن پیچ‌ها در هر دو طرف و سفت شدن آن، قفل را بر روی صفحه ایمن کنید</a:t>
            </a:r>
            <a:endParaRPr lang="en-US" sz="2000" dirty="0"/>
          </a:p>
        </p:txBody>
      </p:sp>
      <p:sp>
        <p:nvSpPr>
          <p:cNvPr id="31" name="TextBox 30">
            <a:extLst>
              <a:ext uri="{FF2B5EF4-FFF2-40B4-BE49-F238E27FC236}">
                <a16:creationId xmlns:a16="http://schemas.microsoft.com/office/drawing/2014/main" id="{9480B23B-1C91-4F7F-BD18-888D74C09345}"/>
              </a:ext>
            </a:extLst>
          </p:cNvPr>
          <p:cNvSpPr txBox="1"/>
          <p:nvPr/>
        </p:nvSpPr>
        <p:spPr>
          <a:xfrm>
            <a:off x="528917" y="1384426"/>
            <a:ext cx="3629223" cy="3785652"/>
          </a:xfrm>
          <a:prstGeom prst="rect">
            <a:avLst/>
          </a:prstGeom>
          <a:noFill/>
        </p:spPr>
        <p:txBody>
          <a:bodyPr wrap="square" rtlCol="0">
            <a:spAutoFit/>
          </a:bodyPr>
          <a:lstStyle/>
          <a:p>
            <a:pPr algn="r" rtl="1"/>
            <a:r>
              <a:rPr lang="fa-IR" sz="2000" dirty="0"/>
              <a:t>مرحله ۴: فرایند انتقال درب را انجام دهید. این مرحله به قفل اجازه می‌دهد تا از یک درب دست راستی یا یک درب سمت چپی مطلع شود. برای این کار، باید بسته باتری را به قفل داخلی وصل کنید و دکمه پروگرام را فشار دهید. صفحه کلید باید چراغ قرمز و سبز را روشن کند و بیپ بزند. سپس دستگیره را به سمت بالا بکشید و رها کنید. صفحه کلید باید چراغ سبز را روشن کند و دو بار بیپ بزند. این بدان معناست که فرایند انتقال درب با موفقیت انجام شده است</a:t>
            </a:r>
            <a:endParaRPr lang="en-US" sz="2000" dirty="0"/>
          </a:p>
        </p:txBody>
      </p:sp>
      <p:pic>
        <p:nvPicPr>
          <p:cNvPr id="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0920" y="362948"/>
            <a:ext cx="487363" cy="487363"/>
          </a:xfrm>
          <a:prstGeom prst="rect">
            <a:avLst/>
          </a:prstGeom>
        </p:spPr>
      </p:pic>
    </p:spTree>
    <p:extLst>
      <p:ext uri="{BB962C8B-B14F-4D97-AF65-F5344CB8AC3E}">
        <p14:creationId xmlns:p14="http://schemas.microsoft.com/office/powerpoint/2010/main" val="709846279"/>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3B393-C9AC-43FA-ADF6-CE3E1670C7C4}"/>
              </a:ext>
            </a:extLst>
          </p:cNvPr>
          <p:cNvSpPr txBox="1"/>
          <p:nvPr/>
        </p:nvSpPr>
        <p:spPr>
          <a:xfrm>
            <a:off x="10300448" y="71718"/>
            <a:ext cx="1730188" cy="769441"/>
          </a:xfrm>
          <a:prstGeom prst="rect">
            <a:avLst/>
          </a:prstGeom>
          <a:noFill/>
        </p:spPr>
        <p:txBody>
          <a:bodyPr wrap="square" rtlCol="0">
            <a:spAutoFit/>
          </a:bodyPr>
          <a:lstStyle/>
          <a:p>
            <a:pPr algn="r" rtl="1"/>
            <a:r>
              <a:rPr lang="fa-IR" sz="4400" b="1" dirty="0">
                <a:solidFill>
                  <a:schemeClr val="bg2"/>
                </a:solidFill>
              </a:rPr>
              <a:t>فهرست</a:t>
            </a:r>
            <a:endParaRPr lang="en-US" sz="4400" b="1" dirty="0">
              <a:solidFill>
                <a:schemeClr val="bg2"/>
              </a:solidFill>
            </a:endParaRPr>
          </a:p>
        </p:txBody>
      </p:sp>
      <p:graphicFrame>
        <p:nvGraphicFramePr>
          <p:cNvPr id="6" name="Diagram 5">
            <a:extLst>
              <a:ext uri="{FF2B5EF4-FFF2-40B4-BE49-F238E27FC236}">
                <a16:creationId xmlns:a16="http://schemas.microsoft.com/office/drawing/2014/main" id="{C599B7C3-E878-4C61-9414-7799FCF788AE}"/>
              </a:ext>
            </a:extLst>
          </p:cNvPr>
          <p:cNvGraphicFramePr/>
          <p:nvPr>
            <p:extLst>
              <p:ext uri="{D42A27DB-BD31-4B8C-83A1-F6EECF244321}">
                <p14:modId xmlns:p14="http://schemas.microsoft.com/office/powerpoint/2010/main" val="1283631940"/>
              </p:ext>
            </p:extLst>
          </p:nvPr>
        </p:nvGraphicFramePr>
        <p:xfrm>
          <a:off x="4064000" y="841159"/>
          <a:ext cx="8128000" cy="59451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04166" y="212756"/>
            <a:ext cx="487363" cy="487363"/>
          </a:xfrm>
          <a:prstGeom prst="rect">
            <a:avLst/>
          </a:prstGeom>
        </p:spPr>
      </p:pic>
    </p:spTree>
    <p:extLst>
      <p:ext uri="{BB962C8B-B14F-4D97-AF65-F5344CB8AC3E}">
        <p14:creationId xmlns:p14="http://schemas.microsoft.com/office/powerpoint/2010/main" val="60531705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1F10F7-D06E-4751-AD56-4EFA65F07EB0}"/>
              </a:ext>
            </a:extLst>
          </p:cNvPr>
          <p:cNvSpPr txBox="1"/>
          <p:nvPr/>
        </p:nvSpPr>
        <p:spPr>
          <a:xfrm>
            <a:off x="8803341" y="60860"/>
            <a:ext cx="3272118" cy="584775"/>
          </a:xfrm>
          <a:prstGeom prst="rect">
            <a:avLst/>
          </a:prstGeom>
          <a:noFill/>
        </p:spPr>
        <p:txBody>
          <a:bodyPr wrap="square" rtlCol="0">
            <a:spAutoFit/>
          </a:bodyPr>
          <a:lstStyle/>
          <a:p>
            <a:pPr algn="r" rtl="1"/>
            <a:r>
              <a:rPr lang="fa-IR" sz="3200" b="1" dirty="0"/>
              <a:t>نو آوری در ساخت</a:t>
            </a:r>
            <a:endParaRPr lang="en-US" sz="3200" b="1" dirty="0"/>
          </a:p>
        </p:txBody>
      </p:sp>
      <p:sp>
        <p:nvSpPr>
          <p:cNvPr id="4" name="TextBox 3">
            <a:extLst>
              <a:ext uri="{FF2B5EF4-FFF2-40B4-BE49-F238E27FC236}">
                <a16:creationId xmlns:a16="http://schemas.microsoft.com/office/drawing/2014/main" id="{CFC9249D-819B-4F0A-9F5E-A7CB47173788}"/>
              </a:ext>
            </a:extLst>
          </p:cNvPr>
          <p:cNvSpPr txBox="1"/>
          <p:nvPr/>
        </p:nvSpPr>
        <p:spPr>
          <a:xfrm>
            <a:off x="8032376" y="1120588"/>
            <a:ext cx="3944471" cy="4708981"/>
          </a:xfrm>
          <a:prstGeom prst="rect">
            <a:avLst/>
          </a:prstGeom>
          <a:noFill/>
        </p:spPr>
        <p:txBody>
          <a:bodyPr wrap="square" rtlCol="0">
            <a:spAutoFit/>
          </a:bodyPr>
          <a:lstStyle/>
          <a:p>
            <a:pPr algn="r" rtl="1"/>
            <a:r>
              <a:rPr lang="fa-IR" sz="2000" dirty="0"/>
              <a:t>1- نسل جدید قفل های درب را می توان رونمایی کرد که مبتنی بر هوش مصنوعی بوده و در آن از قابلیت کاهش صدای باز و بسته شدن در استفاده کرد </a:t>
            </a:r>
          </a:p>
          <a:p>
            <a:pPr algn="r" rtl="1"/>
            <a:r>
              <a:rPr lang="fa-IR" sz="2000" dirty="0"/>
              <a:t>2- همچنین از حالتی به نام مزاحم نشوید در قفل هوشمند می توان استفاده نمود که در صورت فعال شدن صدای قفل و زنگ هشدار کم خواهد شد به دلیل وجود حسگر های درون این قفل می توان از وضعیت قفل اطلاع پیدا کرد </a:t>
            </a:r>
          </a:p>
          <a:p>
            <a:pPr algn="r" rtl="1"/>
            <a:r>
              <a:rPr lang="fa-IR" sz="2000" dirty="0"/>
              <a:t>3- کاربر می تواند میزان فشار دادن اثر انگشت را به صورت هوشمند تنظیم کرده و در زمان خطر آن را فشار داده و به طور از پیش تعیین شده با یک شماره تلفن تماس بگیرد.</a:t>
            </a:r>
            <a:endParaRPr lang="en-US" sz="2000" dirty="0"/>
          </a:p>
        </p:txBody>
      </p:sp>
      <p:pic>
        <p:nvPicPr>
          <p:cNvPr id="5" name="Picture 4">
            <a:extLst>
              <a:ext uri="{FF2B5EF4-FFF2-40B4-BE49-F238E27FC236}">
                <a16:creationId xmlns:a16="http://schemas.microsoft.com/office/drawing/2014/main" id="{F13693B8-C7CC-481F-BDB2-5FFCBB7FAA67}"/>
              </a:ext>
            </a:extLst>
          </p:cNvPr>
          <p:cNvPicPr>
            <a:picLocks noChangeAspect="1"/>
          </p:cNvPicPr>
          <p:nvPr/>
        </p:nvPicPr>
        <p:blipFill>
          <a:blip r:embed="rId4"/>
          <a:stretch>
            <a:fillRect/>
          </a:stretch>
        </p:blipFill>
        <p:spPr>
          <a:xfrm>
            <a:off x="0" y="3845858"/>
            <a:ext cx="4556456" cy="2914234"/>
          </a:xfrm>
          <a:prstGeom prst="rect">
            <a:avLst/>
          </a:prstGeom>
        </p:spPr>
      </p:pic>
      <p:pic>
        <p:nvPicPr>
          <p:cNvPr id="6"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920" y="362948"/>
            <a:ext cx="487363" cy="487363"/>
          </a:xfrm>
          <a:prstGeom prst="rect">
            <a:avLst/>
          </a:prstGeom>
        </p:spPr>
      </p:pic>
    </p:spTree>
    <p:extLst>
      <p:ext uri="{BB962C8B-B14F-4D97-AF65-F5344CB8AC3E}">
        <p14:creationId xmlns:p14="http://schemas.microsoft.com/office/powerpoint/2010/main" val="166218618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fa-IR" altLang="ko-KR" sz="5867" dirty="0">
                <a:solidFill>
                  <a:schemeClr val="accent1">
                    <a:lumMod val="75000"/>
                  </a:schemeClr>
                </a:solidFill>
                <a:cs typeface="B Nazanin" panose="00000400000000000000" pitchFamily="2" charset="-78"/>
              </a:rPr>
              <a:t>با تشکر</a:t>
            </a:r>
            <a:endParaRPr lang="ko-KR" altLang="en-US" sz="5867" dirty="0">
              <a:solidFill>
                <a:schemeClr val="accent1">
                  <a:lumMod val="75000"/>
                </a:schemeClr>
              </a:solidFill>
              <a:cs typeface="B Nazanin" panose="00000400000000000000" pitchFamily="2" charset="-78"/>
            </a:endParaRPr>
          </a:p>
        </p:txBody>
      </p:sp>
      <p:pic>
        <p:nvPicPr>
          <p:cNvPr id="2"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2582224218"/>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3654AA3A-12B3-4D0D-A797-27FEF8A5B708}"/>
              </a:ext>
            </a:extLst>
          </p:cNvPr>
          <p:cNvSpPr txBox="1"/>
          <p:nvPr/>
        </p:nvSpPr>
        <p:spPr>
          <a:xfrm>
            <a:off x="1208951" y="1437882"/>
            <a:ext cx="5083786" cy="3539430"/>
          </a:xfrm>
          <a:prstGeom prst="rect">
            <a:avLst/>
          </a:prstGeom>
          <a:noFill/>
        </p:spPr>
        <p:txBody>
          <a:bodyPr wrap="square" rtlCol="0">
            <a:spAutoFit/>
          </a:bodyPr>
          <a:lstStyle/>
          <a:p>
            <a:pPr algn="ctr" rtl="1"/>
            <a:r>
              <a:rPr lang="fa-IR" sz="3200" b="1" dirty="0"/>
              <a:t>قفل هوشمند چیست؟</a:t>
            </a:r>
          </a:p>
          <a:p>
            <a:pPr algn="ctr" rtl="1"/>
            <a:endParaRPr lang="fa-IR" sz="3200" b="1" dirty="0"/>
          </a:p>
          <a:p>
            <a:pPr algn="ctr" rtl="1"/>
            <a:r>
              <a:rPr lang="fa-IR" sz="2000" dirty="0"/>
              <a:t>قفل هوشمند یک وسیله الکترو مکانیکی است که به فرد این اجازه را می‌دهد که بدون استفاده از کلید و با استفاده از روش‌هایی همچون مشخصه‌های بیومتریک (اثر انگشت و تشخیص چهره)، رمز عبور و کارتی به خانه یا محل کار خود رفت و آمد کند. همچنین قفل هوشمند به شما این اجازه را می‌دهد که از راه دور به رفت و آمد اشخاص به خانه نظارت کنید و این قفل‌ها معمولا توانایی نگهداری لاگ رفت و آمدها را در خود دارند.</a:t>
            </a:r>
            <a:endParaRPr lang="en-US" sz="2000" dirty="0"/>
          </a:p>
        </p:txBody>
      </p:sp>
      <p:pic>
        <p:nvPicPr>
          <p:cNvPr id="176"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1092199562"/>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7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176"/>
                                        </p:tgtEl>
                                      </p:cBhvr>
                                    </p:cmd>
                                  </p:childTnLst>
                                </p:cTn>
                              </p:par>
                            </p:childTnLst>
                          </p:cTn>
                        </p:par>
                      </p:childTnLst>
                    </p:cTn>
                  </p:par>
                </p:childTnLst>
              </p:cTn>
              <p:nextCondLst>
                <p:cond evt="onClick" delay="0">
                  <p:tgtEl>
                    <p:spTgt spid="176"/>
                  </p:tgtEl>
                </p:cond>
              </p:nextCondLst>
            </p:seq>
            <p:audio>
              <p:cMediaNode vol="80000">
                <p:cTn id="7" fill="hold" display="0">
                  <p:stCondLst>
                    <p:cond delay="indefinite"/>
                  </p:stCondLst>
                  <p:endCondLst>
                    <p:cond evt="onStopAudio" delay="0">
                      <p:tgtEl>
                        <p:sldTgt/>
                      </p:tgtEl>
                    </p:cond>
                  </p:endCondLst>
                </p:cTn>
                <p:tgtEl>
                  <p:spTgt spid="17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42B362-5267-4E8E-9DC9-5E7BCDBA4944}"/>
              </a:ext>
            </a:extLst>
          </p:cNvPr>
          <p:cNvSpPr/>
          <p:nvPr/>
        </p:nvSpPr>
        <p:spPr>
          <a:xfrm rot="2914269" flipH="1">
            <a:off x="7343972" y="814459"/>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20052" y="2293408"/>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1338" y="1797556"/>
            <a:ext cx="3062742" cy="46048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10027" y="605297"/>
            <a:ext cx="2769296" cy="2769297"/>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22" name="Group 21">
            <a:extLst>
              <a:ext uri="{FF2B5EF4-FFF2-40B4-BE49-F238E27FC236}">
                <a16:creationId xmlns:a16="http://schemas.microsoft.com/office/drawing/2014/main" id="{235EED64-9A99-4496-A447-E034B60D3719}"/>
              </a:ext>
            </a:extLst>
          </p:cNvPr>
          <p:cNvGrpSpPr/>
          <p:nvPr/>
        </p:nvGrpSpPr>
        <p:grpSpPr>
          <a:xfrm>
            <a:off x="6014233" y="1611624"/>
            <a:ext cx="86235" cy="756643"/>
            <a:chOff x="705340" y="3177056"/>
            <a:chExt cx="86235" cy="756643"/>
          </a:xfrm>
          <a:solidFill>
            <a:schemeClr val="accent4"/>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grpSp>
      <p:sp>
        <p:nvSpPr>
          <p:cNvPr id="2" name="TextBox 1">
            <a:extLst>
              <a:ext uri="{FF2B5EF4-FFF2-40B4-BE49-F238E27FC236}">
                <a16:creationId xmlns:a16="http://schemas.microsoft.com/office/drawing/2014/main" id="{3E18368F-414B-4D53-9FF2-50BBBD3AC6B5}"/>
              </a:ext>
            </a:extLst>
          </p:cNvPr>
          <p:cNvSpPr txBox="1"/>
          <p:nvPr/>
        </p:nvSpPr>
        <p:spPr>
          <a:xfrm>
            <a:off x="726862" y="596332"/>
            <a:ext cx="4051962" cy="5632311"/>
          </a:xfrm>
          <a:prstGeom prst="rect">
            <a:avLst/>
          </a:prstGeom>
          <a:noFill/>
        </p:spPr>
        <p:txBody>
          <a:bodyPr wrap="square" rtlCol="0">
            <a:spAutoFit/>
          </a:bodyPr>
          <a:lstStyle/>
          <a:p>
            <a:pPr algn="ctr"/>
            <a:r>
              <a:rPr lang="fa-IR" sz="3200" b="1" dirty="0"/>
              <a:t>مزایای قفل هوشمند</a:t>
            </a:r>
          </a:p>
          <a:p>
            <a:pPr algn="ctr"/>
            <a:r>
              <a:rPr lang="fa-IR" sz="2000" dirty="0"/>
              <a:t>قفل هوشمند مزایای مختلفی دارد که در ادامه به برخی از آنها اشاره خواهیم کرد.</a:t>
            </a:r>
          </a:p>
          <a:p>
            <a:pPr algn="ctr"/>
            <a:r>
              <a:rPr lang="fa-IR" dirty="0"/>
              <a:t> </a:t>
            </a:r>
          </a:p>
          <a:p>
            <a:pPr algn="ctr"/>
            <a:r>
              <a:rPr lang="fa-IR" sz="2400" b="1" dirty="0"/>
              <a:t>قفل خودکار</a:t>
            </a:r>
          </a:p>
          <a:p>
            <a:pPr algn="ctr"/>
            <a:r>
              <a:rPr lang="fa-IR" sz="2000" dirty="0"/>
              <a:t>می‌توانید قفل هوشمند را طوری برنامه ریزی کنید که در صورت فراموش کردن، درب به صورت خودکار پشت شما قفل شود تا خانه شما در امنیت کامل به سر ببرد.</a:t>
            </a:r>
          </a:p>
          <a:p>
            <a:pPr algn="ctr"/>
            <a:r>
              <a:rPr lang="fa-IR" dirty="0"/>
              <a:t> </a:t>
            </a:r>
          </a:p>
          <a:p>
            <a:pPr algn="ctr"/>
            <a:r>
              <a:rPr lang="fa-IR" sz="2400" b="1" dirty="0"/>
              <a:t>روش‌های مختلف باز و بسته کردن درب</a:t>
            </a:r>
          </a:p>
          <a:p>
            <a:pPr algn="ctr"/>
            <a:r>
              <a:rPr lang="fa-IR" sz="2000" dirty="0"/>
              <a:t>قفل‌های هوشمند انواع مختلفی دارند که می‌توان به قفل اثر انگشتی، کارتی، باز کردن با موبایل و ... اشاره کرد که با توجه به نوع قفلی که خریداری می‌کنید می‌توانید با یکی از این روش‌ها درب خانه را باز یا بسته کنید</a:t>
            </a:r>
            <a:endParaRPr lang="en-US" sz="2000" dirty="0"/>
          </a:p>
        </p:txBody>
      </p:sp>
      <p:pic>
        <p:nvPicPr>
          <p:cNvPr id="21"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0920" y="362948"/>
            <a:ext cx="487363" cy="487363"/>
          </a:xfrm>
          <a:prstGeom prst="rect">
            <a:avLst/>
          </a:prstGeom>
        </p:spPr>
      </p:pic>
    </p:spTree>
    <p:extLst>
      <p:ext uri="{BB962C8B-B14F-4D97-AF65-F5344CB8AC3E}">
        <p14:creationId xmlns:p14="http://schemas.microsoft.com/office/powerpoint/2010/main" val="310305316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1"/>
                                        </p:tgtEl>
                                      </p:cBhvr>
                                    </p:cmd>
                                  </p:childTnLst>
                                </p:cTn>
                              </p:par>
                            </p:childTnLst>
                          </p:cTn>
                        </p:par>
                      </p:childTnLst>
                    </p:cTn>
                  </p:par>
                </p:childTnLst>
              </p:cTn>
              <p:nextCondLst>
                <p:cond evt="onClick" delay="0">
                  <p:tgtEl>
                    <p:spTgt spid="21"/>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18">
            <a:extLst>
              <a:ext uri="{FF2B5EF4-FFF2-40B4-BE49-F238E27FC236}">
                <a16:creationId xmlns:a16="http://schemas.microsoft.com/office/drawing/2014/main" id="{86DEA1BC-856A-4ADC-AC83-415316F7E483}"/>
              </a:ext>
            </a:extLst>
          </p:cNvPr>
          <p:cNvSpPr>
            <a:spLocks/>
          </p:cNvSpPr>
          <p:nvPr/>
        </p:nvSpPr>
        <p:spPr bwMode="auto">
          <a:xfrm>
            <a:off x="6496308" y="1978179"/>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4127904" y="1978179"/>
            <a:ext cx="2195918" cy="4316301"/>
            <a:chOff x="4351496" y="0"/>
            <a:chExt cx="3489008" cy="6858000"/>
          </a:xfrm>
          <a:solidFill>
            <a:schemeClr val="accent1"/>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9918928E-37C9-4F1E-A1CC-BC68AAB54DBB}"/>
              </a:ext>
            </a:extLst>
          </p:cNvPr>
          <p:cNvSpPr txBox="1"/>
          <p:nvPr/>
        </p:nvSpPr>
        <p:spPr>
          <a:xfrm>
            <a:off x="8659662" y="1937673"/>
            <a:ext cx="2853079" cy="3908762"/>
          </a:xfrm>
          <a:prstGeom prst="rect">
            <a:avLst/>
          </a:prstGeom>
          <a:noFill/>
        </p:spPr>
        <p:txBody>
          <a:bodyPr wrap="square" rtlCol="0">
            <a:spAutoFit/>
          </a:bodyPr>
          <a:lstStyle/>
          <a:p>
            <a:pPr algn="ctr"/>
            <a:r>
              <a:rPr lang="fa-IR" sz="2800" b="1" dirty="0"/>
              <a:t>امنیت</a:t>
            </a:r>
          </a:p>
          <a:p>
            <a:pPr algn="ctr"/>
            <a:endParaRPr lang="fa-IR" sz="2000" b="1" dirty="0"/>
          </a:p>
          <a:p>
            <a:pPr algn="ctr"/>
            <a:r>
              <a:rPr lang="fa-IR" sz="2000" dirty="0"/>
              <a:t>مهم‌ترین مزیت قفل‌های هوشمند، امنیت آنها است. به عنوان مثال اگر در زمان خروج از منزل فراموش کردید که درب را قفل کنید در صورتی که مکانیزم قفل خودکار را فعال کرده باشید، درب خانه به صورت اتوماتیک بسته شده و دیگر نیازی به نگرانی بابت فراموش کردن قفل منزل ندارید.</a:t>
            </a:r>
            <a:endParaRPr lang="en-US" sz="2000" dirty="0"/>
          </a:p>
        </p:txBody>
      </p:sp>
      <p:sp>
        <p:nvSpPr>
          <p:cNvPr id="16" name="TextBox 15">
            <a:extLst>
              <a:ext uri="{FF2B5EF4-FFF2-40B4-BE49-F238E27FC236}">
                <a16:creationId xmlns:a16="http://schemas.microsoft.com/office/drawing/2014/main" id="{73E87318-0DE5-4BDB-A1E6-632279BE65C7}"/>
              </a:ext>
            </a:extLst>
          </p:cNvPr>
          <p:cNvSpPr txBox="1"/>
          <p:nvPr/>
        </p:nvSpPr>
        <p:spPr>
          <a:xfrm>
            <a:off x="594441" y="2569527"/>
            <a:ext cx="2899136" cy="3170099"/>
          </a:xfrm>
          <a:prstGeom prst="rect">
            <a:avLst/>
          </a:prstGeom>
          <a:noFill/>
        </p:spPr>
        <p:txBody>
          <a:bodyPr wrap="square" rtlCol="0">
            <a:spAutoFit/>
          </a:bodyPr>
          <a:lstStyle/>
          <a:p>
            <a:pPr algn="ctr"/>
            <a:r>
              <a:rPr lang="fa-IR" sz="2000" dirty="0"/>
              <a:t>اگر در زمان ورود به منزل کسی همراه شما بود و دوست نداشتید آن شخص رمز قفل هوشمند (در صورتی که از قفل هوشمند رمزی برای درب منزل استفاده می‌کنید) را متوجه شود از رمزنگاری توابع خیالی می‌توانید استفاده کنید که به شما اجازه می‌دهد کسی متوجه رمز اصلی نشود.</a:t>
            </a:r>
            <a:endParaRPr lang="en-US" sz="2000" dirty="0"/>
          </a:p>
        </p:txBody>
      </p:sp>
      <p:pic>
        <p:nvPicPr>
          <p:cNvPr id="22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078" y="1320890"/>
            <a:ext cx="487363" cy="487363"/>
          </a:xfrm>
          <a:prstGeom prst="rect">
            <a:avLst/>
          </a:prstGeom>
        </p:spPr>
      </p:pic>
    </p:spTree>
    <p:extLst>
      <p:ext uri="{BB962C8B-B14F-4D97-AF65-F5344CB8AC3E}">
        <p14:creationId xmlns:p14="http://schemas.microsoft.com/office/powerpoint/2010/main" val="699243786"/>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2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228"/>
                                        </p:tgtEl>
                                      </p:cBhvr>
                                    </p:cmd>
                                  </p:childTnLst>
                                </p:cTn>
                              </p:par>
                            </p:childTnLst>
                          </p:cTn>
                        </p:par>
                      </p:childTnLst>
                    </p:cTn>
                  </p:par>
                </p:childTnLst>
              </p:cTn>
              <p:nextCondLst>
                <p:cond evt="onClick" delay="0">
                  <p:tgtEl>
                    <p:spTgt spid="228"/>
                  </p:tgtEl>
                </p:cond>
              </p:nextCondLst>
            </p:seq>
            <p:audio>
              <p:cMediaNode vol="80000">
                <p:cTn id="7" fill="hold" display="0">
                  <p:stCondLst>
                    <p:cond delay="indefinite"/>
                  </p:stCondLst>
                  <p:endCondLst>
                    <p:cond evt="onStopAudio" delay="0">
                      <p:tgtEl>
                        <p:sldTgt/>
                      </p:tgtEl>
                    </p:cond>
                  </p:endCondLst>
                </p:cTn>
                <p:tgtEl>
                  <p:spTgt spid="2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198661"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52D7B658-4703-4458-A4E9-033D0F55E263}"/>
              </a:ext>
            </a:extLst>
          </p:cNvPr>
          <p:cNvSpPr txBox="1"/>
          <p:nvPr/>
        </p:nvSpPr>
        <p:spPr>
          <a:xfrm>
            <a:off x="1219200" y="548780"/>
            <a:ext cx="4150659" cy="5201424"/>
          </a:xfrm>
          <a:prstGeom prst="rect">
            <a:avLst/>
          </a:prstGeom>
          <a:noFill/>
        </p:spPr>
        <p:txBody>
          <a:bodyPr wrap="square" rtlCol="0">
            <a:spAutoFit/>
          </a:bodyPr>
          <a:lstStyle/>
          <a:p>
            <a:pPr algn="ctr"/>
            <a:r>
              <a:rPr lang="fa-IR" sz="3200" b="1" dirty="0"/>
              <a:t>انواع قفل هوشمند</a:t>
            </a:r>
          </a:p>
          <a:p>
            <a:pPr algn="ctr"/>
            <a:endParaRPr lang="fa-IR" sz="3200" b="1" dirty="0"/>
          </a:p>
          <a:p>
            <a:pPr algn="ctr"/>
            <a:r>
              <a:rPr lang="fa-IR" sz="2000" dirty="0"/>
              <a:t>قفل‌های هوشمند موجود در بازار انواع مختلفی دارند که در این قسمت با این قفل‌ها آشنا می‌شویم.</a:t>
            </a:r>
          </a:p>
          <a:p>
            <a:pPr algn="ctr"/>
            <a:r>
              <a:rPr lang="fa-IR" sz="2000" dirty="0"/>
              <a:t> </a:t>
            </a:r>
          </a:p>
          <a:p>
            <a:pPr algn="ctr"/>
            <a:r>
              <a:rPr lang="fa-IR" sz="2400" b="1" dirty="0"/>
              <a:t>قفل هوشمند اثر انگشتی</a:t>
            </a:r>
          </a:p>
          <a:p>
            <a:pPr algn="ctr"/>
            <a:endParaRPr lang="fa-IR" sz="2400" b="1" dirty="0"/>
          </a:p>
          <a:p>
            <a:pPr algn="ctr"/>
            <a:r>
              <a:rPr lang="fa-IR" sz="2000" dirty="0"/>
              <a:t>در این قفل یک پنل برای دریافت اثر انگشت وجود دارد که قادر است بیش از 100 اثر انگشت را در حافظه خود نگهداری کند. این ویژگی باعث شده است که کسی به راحتی نتواند به خانه شما وارد شود. قفل هوشمند اثر انگشتی با ویژگی‌هایی که دارد توانسته است به یکی از پرطرفدارترین انواع قفل‌های هوشمند تبدیل شود.</a:t>
            </a:r>
            <a:endParaRPr lang="en-US" sz="2000" dirty="0"/>
          </a:p>
        </p:txBody>
      </p:sp>
      <p:pic>
        <p:nvPicPr>
          <p:cNvPr id="8"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920" y="362948"/>
            <a:ext cx="487363" cy="487363"/>
          </a:xfrm>
          <a:prstGeom prst="rect">
            <a:avLst/>
          </a:prstGeom>
        </p:spPr>
      </p:pic>
    </p:spTree>
    <p:extLst>
      <p:ext uri="{BB962C8B-B14F-4D97-AF65-F5344CB8AC3E}">
        <p14:creationId xmlns:p14="http://schemas.microsoft.com/office/powerpoint/2010/main" val="545688175"/>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평행 사변형 1">
            <a:extLst>
              <a:ext uri="{FF2B5EF4-FFF2-40B4-BE49-F238E27FC236}">
                <a16:creationId xmlns:a16="http://schemas.microsoft.com/office/drawing/2014/main" id="{1A3CC24C-C6CF-4216-8279-E38EE9E2EB16}"/>
              </a:ext>
            </a:extLst>
          </p:cNvPr>
          <p:cNvSpPr/>
          <p:nvPr/>
        </p:nvSpPr>
        <p:spPr>
          <a:xfrm>
            <a:off x="5104466" y="1"/>
            <a:ext cx="7020860" cy="6894513"/>
          </a:xfrm>
          <a:prstGeom prst="parallelogram">
            <a:avLst>
              <a:gd name="adj" fmla="val 39166"/>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 name="Picture Placeholder 4">
            <a:extLst>
              <a:ext uri="{FF2B5EF4-FFF2-40B4-BE49-F238E27FC236}">
                <a16:creationId xmlns:a16="http://schemas.microsoft.com/office/drawing/2014/main" id="{D481F231-7D57-45E9-B23B-DAB792D984F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5906" r="15906"/>
          <a:stretch>
            <a:fillRect/>
          </a:stretch>
        </p:blipFill>
        <p:spPr>
          <a:xfrm>
            <a:off x="5176182" y="716766"/>
            <a:ext cx="6265900" cy="5168940"/>
          </a:xfrm>
        </p:spPr>
      </p:pic>
      <p:sp>
        <p:nvSpPr>
          <p:cNvPr id="6" name="TextBox 5">
            <a:extLst>
              <a:ext uri="{FF2B5EF4-FFF2-40B4-BE49-F238E27FC236}">
                <a16:creationId xmlns:a16="http://schemas.microsoft.com/office/drawing/2014/main" id="{A4D7B7E9-C2B3-4238-9137-4124C2811211}"/>
              </a:ext>
            </a:extLst>
          </p:cNvPr>
          <p:cNvSpPr txBox="1"/>
          <p:nvPr/>
        </p:nvSpPr>
        <p:spPr>
          <a:xfrm>
            <a:off x="681317" y="1351508"/>
            <a:ext cx="4125387" cy="4154984"/>
          </a:xfrm>
          <a:prstGeom prst="rect">
            <a:avLst/>
          </a:prstGeom>
          <a:noFill/>
        </p:spPr>
        <p:txBody>
          <a:bodyPr wrap="square" rtlCol="0">
            <a:spAutoFit/>
          </a:bodyPr>
          <a:lstStyle/>
          <a:p>
            <a:pPr algn="ctr"/>
            <a:r>
              <a:rPr lang="fa-IR" sz="3200" b="1" dirty="0"/>
              <a:t>قفل هوشمند کارتی</a:t>
            </a:r>
          </a:p>
          <a:p>
            <a:pPr algn="ctr"/>
            <a:endParaRPr lang="fa-IR" sz="3200" b="1" dirty="0"/>
          </a:p>
          <a:p>
            <a:pPr algn="ctr"/>
            <a:r>
              <a:rPr lang="fa-IR" sz="2000" dirty="0"/>
              <a:t>همانطور که از نام این قفل پیداست، برای ورود باید از کارت مغناطیسی استفاده کرد. به دلیل اینکه این مدل قفل‌ها بیشتر در هتل‌ها استفاده می‌شوند به قفل هتلی معروف شده‌اند ولی در سال‌های اخیر از این مدل قفل‌ها علاوه بر هتل‌ها در آپارتمان‌ها، ادارات و استخرها نیز استفاده می‌شود. مزیت قفل هوشمند کارتی این است که می‌توانیم به دیگران در هر ساعتی اجازه ورود و خروج بدهیم و حتی این نوع قفل‌ها لاگ رفت و آمد افراد را نیز در اختیار ما قرار می‌دهند</a:t>
            </a:r>
            <a:endParaRPr lang="en-US" sz="2000" dirty="0"/>
          </a:p>
        </p:txBody>
      </p:sp>
      <p:pic>
        <p:nvPicPr>
          <p:cNvPr id="7"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0920" y="362948"/>
            <a:ext cx="487363" cy="487363"/>
          </a:xfrm>
          <a:prstGeom prst="rect">
            <a:avLst/>
          </a:prstGeom>
        </p:spPr>
      </p:pic>
    </p:spTree>
    <p:extLst>
      <p:ext uri="{BB962C8B-B14F-4D97-AF65-F5344CB8AC3E}">
        <p14:creationId xmlns:p14="http://schemas.microsoft.com/office/powerpoint/2010/main" val="1020066040"/>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D288146-E450-409A-9816-B3F73C21A18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5755" r="15755"/>
          <a:stretch>
            <a:fillRect/>
          </a:stretch>
        </p:blipFill>
        <p:spPr/>
      </p:pic>
      <p:sp>
        <p:nvSpPr>
          <p:cNvPr id="3" name="자유형: 도형 2">
            <a:extLst>
              <a:ext uri="{FF2B5EF4-FFF2-40B4-BE49-F238E27FC236}">
                <a16:creationId xmlns:a16="http://schemas.microsoft.com/office/drawing/2014/main" id="{91D9F03E-BBA5-492D-97F1-088B2F395B8A}"/>
              </a:ext>
            </a:extLst>
          </p:cNvPr>
          <p:cNvSpPr/>
          <p:nvPr/>
        </p:nvSpPr>
        <p:spPr>
          <a:xfrm flipH="1">
            <a:off x="429386" y="446342"/>
            <a:ext cx="6785757" cy="5965316"/>
          </a:xfrm>
          <a:custGeom>
            <a:avLst/>
            <a:gdLst>
              <a:gd name="connsiteX0" fmla="*/ 1270690 w 6785757"/>
              <a:gd name="connsiteY0" fmla="*/ 0 h 5965316"/>
              <a:gd name="connsiteX1" fmla="*/ 1000931 w 6785757"/>
              <a:gd name="connsiteY1" fmla="*/ 0 h 5965316"/>
              <a:gd name="connsiteX2" fmla="*/ 0 w 6785757"/>
              <a:gd name="connsiteY2" fmla="*/ 978905 h 5965316"/>
              <a:gd name="connsiteX3" fmla="*/ 0 w 6785757"/>
              <a:gd name="connsiteY3" fmla="*/ 1242729 h 5965316"/>
              <a:gd name="connsiteX4" fmla="*/ 2373705 w 6785757"/>
              <a:gd name="connsiteY4" fmla="*/ 0 h 5965316"/>
              <a:gd name="connsiteX5" fmla="*/ 2103946 w 6785757"/>
              <a:gd name="connsiteY5" fmla="*/ 0 h 5965316"/>
              <a:gd name="connsiteX6" fmla="*/ 0 w 6785757"/>
              <a:gd name="connsiteY6" fmla="*/ 2057649 h 5965316"/>
              <a:gd name="connsiteX7" fmla="*/ 0 w 6785757"/>
              <a:gd name="connsiteY7" fmla="*/ 2321472 h 5965316"/>
              <a:gd name="connsiteX8" fmla="*/ 3476717 w 6785757"/>
              <a:gd name="connsiteY8" fmla="*/ 0 h 5965316"/>
              <a:gd name="connsiteX9" fmla="*/ 3206958 w 6785757"/>
              <a:gd name="connsiteY9" fmla="*/ 0 h 5965316"/>
              <a:gd name="connsiteX10" fmla="*/ 0 w 6785757"/>
              <a:gd name="connsiteY10" fmla="*/ 3136390 h 5965316"/>
              <a:gd name="connsiteX11" fmla="*/ 0 w 6785757"/>
              <a:gd name="connsiteY11" fmla="*/ 3400213 h 5965316"/>
              <a:gd name="connsiteX12" fmla="*/ 4579731 w 6785757"/>
              <a:gd name="connsiteY12" fmla="*/ 0 h 5965316"/>
              <a:gd name="connsiteX13" fmla="*/ 4309971 w 6785757"/>
              <a:gd name="connsiteY13" fmla="*/ 0 h 5965316"/>
              <a:gd name="connsiteX14" fmla="*/ 0 w 6785757"/>
              <a:gd name="connsiteY14" fmla="*/ 4215131 h 5965316"/>
              <a:gd name="connsiteX15" fmla="*/ 0 w 6785757"/>
              <a:gd name="connsiteY15" fmla="*/ 4478954 h 5965316"/>
              <a:gd name="connsiteX16" fmla="*/ 5682744 w 6785757"/>
              <a:gd name="connsiteY16" fmla="*/ 0 h 5965316"/>
              <a:gd name="connsiteX17" fmla="*/ 5412985 w 6785757"/>
              <a:gd name="connsiteY17" fmla="*/ 0 h 5965316"/>
              <a:gd name="connsiteX18" fmla="*/ 0 w 6785757"/>
              <a:gd name="connsiteY18" fmla="*/ 5293873 h 5965316"/>
              <a:gd name="connsiteX19" fmla="*/ 0 w 6785757"/>
              <a:gd name="connsiteY19" fmla="*/ 5557696 h 5965316"/>
              <a:gd name="connsiteX20" fmla="*/ 6785757 w 6785757"/>
              <a:gd name="connsiteY20" fmla="*/ 0 h 5965316"/>
              <a:gd name="connsiteX21" fmla="*/ 6515998 w 6785757"/>
              <a:gd name="connsiteY21" fmla="*/ 0 h 5965316"/>
              <a:gd name="connsiteX22" fmla="*/ 416462 w 6785757"/>
              <a:gd name="connsiteY22" fmla="*/ 5965316 h 5965316"/>
              <a:gd name="connsiteX23" fmla="*/ 686221 w 6785757"/>
              <a:gd name="connsiteY23" fmla="*/ 5965316 h 596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5757" h="5965316">
                <a:moveTo>
                  <a:pt x="1270690" y="0"/>
                </a:moveTo>
                <a:lnTo>
                  <a:pt x="1000931" y="0"/>
                </a:lnTo>
                <a:lnTo>
                  <a:pt x="0" y="978905"/>
                </a:lnTo>
                <a:lnTo>
                  <a:pt x="0" y="1242729"/>
                </a:lnTo>
                <a:close/>
                <a:moveTo>
                  <a:pt x="2373705" y="0"/>
                </a:moveTo>
                <a:lnTo>
                  <a:pt x="2103946" y="0"/>
                </a:lnTo>
                <a:lnTo>
                  <a:pt x="0" y="2057649"/>
                </a:lnTo>
                <a:lnTo>
                  <a:pt x="0" y="2321472"/>
                </a:lnTo>
                <a:close/>
                <a:moveTo>
                  <a:pt x="3476717" y="0"/>
                </a:moveTo>
                <a:lnTo>
                  <a:pt x="3206958" y="0"/>
                </a:lnTo>
                <a:lnTo>
                  <a:pt x="0" y="3136390"/>
                </a:lnTo>
                <a:lnTo>
                  <a:pt x="0" y="3400213"/>
                </a:lnTo>
                <a:close/>
                <a:moveTo>
                  <a:pt x="4579731" y="0"/>
                </a:moveTo>
                <a:lnTo>
                  <a:pt x="4309971" y="0"/>
                </a:lnTo>
                <a:lnTo>
                  <a:pt x="0" y="4215131"/>
                </a:lnTo>
                <a:lnTo>
                  <a:pt x="0" y="4478954"/>
                </a:lnTo>
                <a:close/>
                <a:moveTo>
                  <a:pt x="5682744" y="0"/>
                </a:moveTo>
                <a:lnTo>
                  <a:pt x="5412985" y="0"/>
                </a:lnTo>
                <a:lnTo>
                  <a:pt x="0" y="5293873"/>
                </a:lnTo>
                <a:lnTo>
                  <a:pt x="0" y="5557696"/>
                </a:lnTo>
                <a:close/>
                <a:moveTo>
                  <a:pt x="6785757" y="0"/>
                </a:moveTo>
                <a:lnTo>
                  <a:pt x="6515998" y="0"/>
                </a:lnTo>
                <a:lnTo>
                  <a:pt x="416462" y="5965316"/>
                </a:lnTo>
                <a:lnTo>
                  <a:pt x="686221" y="59653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extBox 5">
            <a:extLst>
              <a:ext uri="{FF2B5EF4-FFF2-40B4-BE49-F238E27FC236}">
                <a16:creationId xmlns:a16="http://schemas.microsoft.com/office/drawing/2014/main" id="{69297B42-0F03-41DE-9CF7-CD0A6CEBB42A}"/>
              </a:ext>
            </a:extLst>
          </p:cNvPr>
          <p:cNvSpPr txBox="1"/>
          <p:nvPr/>
        </p:nvSpPr>
        <p:spPr>
          <a:xfrm>
            <a:off x="7772400" y="320456"/>
            <a:ext cx="4177553" cy="6217087"/>
          </a:xfrm>
          <a:prstGeom prst="rect">
            <a:avLst/>
          </a:prstGeom>
          <a:noFill/>
        </p:spPr>
        <p:txBody>
          <a:bodyPr wrap="square" rtlCol="0">
            <a:spAutoFit/>
          </a:bodyPr>
          <a:lstStyle/>
          <a:p>
            <a:pPr algn="ctr"/>
            <a:r>
              <a:rPr lang="fa-IR" sz="3200" b="1" dirty="0"/>
              <a:t>قفل هوشمند رمزی</a:t>
            </a:r>
          </a:p>
          <a:p>
            <a:pPr algn="ctr"/>
            <a:endParaRPr lang="fa-IR" sz="3200" b="1" dirty="0"/>
          </a:p>
          <a:p>
            <a:pPr algn="ctr"/>
            <a:r>
              <a:rPr lang="fa-IR" sz="2000" dirty="0"/>
              <a:t>یکی از اولین انواع قفل‌های هوشمند که به بازار آمد، قفل هوشمند با قابلیت بازگشایی با رمز عبور بود. نحوه کار این قفل به این صورت است که صاحب خانه یک رمز عبور برای قفل هوشمند در نظر می‌گیرد و بعد از آن کسانی که رمز عبور را در اختیار داشته باشند می‌توانند به خانه رفت و آمد کنند.</a:t>
            </a:r>
          </a:p>
          <a:p>
            <a:pPr algn="ctr"/>
            <a:r>
              <a:rPr lang="fa-IR" dirty="0"/>
              <a:t> </a:t>
            </a:r>
          </a:p>
          <a:p>
            <a:pPr algn="ctr"/>
            <a:r>
              <a:rPr lang="fa-IR" sz="2800" b="1" dirty="0"/>
              <a:t>قفل هوشمند تشخیص چهره</a:t>
            </a:r>
          </a:p>
          <a:p>
            <a:pPr algn="ctr"/>
            <a:endParaRPr lang="fa-IR" sz="2800" b="1" dirty="0"/>
          </a:p>
          <a:p>
            <a:pPr algn="ctr"/>
            <a:r>
              <a:rPr lang="fa-IR" sz="2000" dirty="0"/>
              <a:t>قفل هوشمند تشخیص چهره در دفعه اول با دوربینی که دارد، چهره فرد را دریافت و در خود ذخیره می‌کند و از دفعات بعد زمانی که فرد مقابل دوربین قفل قرار بگیرد، قسمت تشخیص چهره قفل، دو چهره را با هم مطابقت داده و در صورت تطابق، درب منزل را باز می‌کند.</a:t>
            </a:r>
            <a:endParaRPr lang="en-US" sz="2000" dirty="0"/>
          </a:p>
        </p:txBody>
      </p:sp>
      <p:pic>
        <p:nvPicPr>
          <p:cNvPr id="7"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52" y="0"/>
            <a:ext cx="487363" cy="487363"/>
          </a:xfrm>
          <a:prstGeom prst="rect">
            <a:avLst/>
          </a:prstGeom>
        </p:spPr>
      </p:pic>
    </p:spTree>
    <p:extLst>
      <p:ext uri="{BB962C8B-B14F-4D97-AF65-F5344CB8AC3E}">
        <p14:creationId xmlns:p14="http://schemas.microsoft.com/office/powerpoint/2010/main" val="22973232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4A022DD0-B1D4-405E-93C5-35D6C201B6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0769" r="30769"/>
          <a:stretch/>
        </p:blipFill>
        <p:spPr>
          <a:xfrm>
            <a:off x="238056" y="412403"/>
            <a:ext cx="4125224" cy="6033194"/>
          </a:xfrm>
        </p:spPr>
      </p:pic>
      <p:pic>
        <p:nvPicPr>
          <p:cNvPr id="11" name="Picture Placeholder 10">
            <a:extLst>
              <a:ext uri="{FF2B5EF4-FFF2-40B4-BE49-F238E27FC236}">
                <a16:creationId xmlns:a16="http://schemas.microsoft.com/office/drawing/2014/main" id="{95CE039C-48E1-45B0-9AD8-B61A5FB852A2}"/>
              </a:ext>
            </a:extLst>
          </p:cNvPr>
          <p:cNvPicPr>
            <a:picLocks noGrp="1" noChangeAspect="1"/>
          </p:cNvPicPr>
          <p:nvPr>
            <p:ph type="pic" sz="quarter" idx="65"/>
          </p:nvPr>
        </p:nvPicPr>
        <p:blipFill rotWithShape="1">
          <a:blip r:embed="rId5">
            <a:extLst>
              <a:ext uri="{28A0092B-C50C-407E-A947-70E740481C1C}">
                <a14:useLocalDpi xmlns:a14="http://schemas.microsoft.com/office/drawing/2010/main" val="0"/>
              </a:ext>
            </a:extLst>
          </a:blip>
          <a:srcRect t="19222" b="14212"/>
          <a:stretch/>
        </p:blipFill>
        <p:spPr>
          <a:xfrm>
            <a:off x="6096000" y="2959216"/>
            <a:ext cx="6096000" cy="2700000"/>
          </a:xfrm>
        </p:spPr>
      </p:pic>
      <p:sp>
        <p:nvSpPr>
          <p:cNvPr id="14" name="TextBox 13">
            <a:extLst>
              <a:ext uri="{FF2B5EF4-FFF2-40B4-BE49-F238E27FC236}">
                <a16:creationId xmlns:a16="http://schemas.microsoft.com/office/drawing/2014/main" id="{E254CC14-121A-49EB-B3E6-5864934F9352}"/>
              </a:ext>
            </a:extLst>
          </p:cNvPr>
          <p:cNvSpPr txBox="1"/>
          <p:nvPr/>
        </p:nvSpPr>
        <p:spPr>
          <a:xfrm>
            <a:off x="7086108" y="412403"/>
            <a:ext cx="4867836" cy="2431435"/>
          </a:xfrm>
          <a:prstGeom prst="rect">
            <a:avLst/>
          </a:prstGeom>
          <a:noFill/>
        </p:spPr>
        <p:txBody>
          <a:bodyPr wrap="square" rtlCol="0">
            <a:spAutoFit/>
          </a:bodyPr>
          <a:lstStyle/>
          <a:p>
            <a:pPr algn="ctr"/>
            <a:r>
              <a:rPr lang="fa-IR" sz="3200" b="1" dirty="0"/>
              <a:t>قفل هوشمند ترکیبی</a:t>
            </a:r>
          </a:p>
          <a:p>
            <a:pPr algn="ctr"/>
            <a:r>
              <a:rPr lang="fa-IR" sz="2000" dirty="0"/>
              <a:t>قفل هوشمند ترکیبی یک نمونه بی نقص از انواع قفل هوشمند است. در واقع این قفل از ترکیب دو یا چند قابلیت انواع قفل هوشمند، برخوردار است. معمولا این قفل‌ها ترکیبی از قفل‌های هوشمند اثر انگشتی، تشخیص چهره، کارتی و رمز عبور هستند که نسبت به انواع دیگر قفل‌های هوشمند قیمت بالاتری دارند</a:t>
            </a:r>
            <a:endParaRPr lang="en-US" sz="2000" dirty="0"/>
          </a:p>
        </p:txBody>
      </p:sp>
      <p:pic>
        <p:nvPicPr>
          <p:cNvPr id="5" name="قفل هوشمند-سارارستمی">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056" y="168721"/>
            <a:ext cx="487363" cy="487363"/>
          </a:xfrm>
          <a:prstGeom prst="rect">
            <a:avLst/>
          </a:prstGeom>
        </p:spPr>
      </p:pic>
    </p:spTree>
    <p:extLst>
      <p:ext uri="{BB962C8B-B14F-4D97-AF65-F5344CB8AC3E}">
        <p14:creationId xmlns:p14="http://schemas.microsoft.com/office/powerpoint/2010/main" val="390273306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4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4503</TotalTime>
  <Words>2139</Words>
  <Application>Microsoft Office PowerPoint</Application>
  <PresentationFormat>Widescreen</PresentationFormat>
  <Paragraphs>109</Paragraphs>
  <Slides>21</Slides>
  <Notes>0</Notes>
  <HiddenSlides>0</HiddenSlides>
  <MMClips>21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Arial Unicode MS</vt:lpstr>
      <vt:lpstr>B Nazanin</vt:lpstr>
      <vt:lpstr>Cambria Math</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Windows User</cp:lastModifiedBy>
  <cp:revision>130</cp:revision>
  <dcterms:created xsi:type="dcterms:W3CDTF">2018-04-24T17:14:44Z</dcterms:created>
  <dcterms:modified xsi:type="dcterms:W3CDTF">2023-12-27T19:44:41Z</dcterms:modified>
</cp:coreProperties>
</file>